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9" r:id="rId3"/>
    <p:sldId id="260" r:id="rId4"/>
    <p:sldId id="268" r:id="rId5"/>
    <p:sldId id="261" r:id="rId6"/>
    <p:sldId id="262" r:id="rId7"/>
    <p:sldId id="263" r:id="rId8"/>
    <p:sldId id="265" r:id="rId9"/>
    <p:sldId id="267" r:id="rId10"/>
    <p:sldId id="269" r:id="rId11"/>
    <p:sldId id="270" r:id="rId12"/>
    <p:sldId id="266" r:id="rId13"/>
    <p:sldId id="264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61" autoAdjust="0"/>
    <p:restoredTop sz="94660"/>
  </p:normalViewPr>
  <p:slideViewPr>
    <p:cSldViewPr snapToGrid="0">
      <p:cViewPr varScale="1">
        <p:scale>
          <a:sx n="69" d="100"/>
          <a:sy n="69" d="100"/>
        </p:scale>
        <p:origin x="54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492AF-4F60-4A19-B85F-C5F59993A4BD}" type="datetimeFigureOut">
              <a:rPr lang="hu-HU" smtClean="0"/>
              <a:t>2018. 11. 08.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6567B-D063-4322-93B4-8232D802A06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470029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492AF-4F60-4A19-B85F-C5F59993A4BD}" type="datetimeFigureOut">
              <a:rPr lang="hu-HU" smtClean="0"/>
              <a:t>2018. 11. 08.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6567B-D063-4322-93B4-8232D802A06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826984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492AF-4F60-4A19-B85F-C5F59993A4BD}" type="datetimeFigureOut">
              <a:rPr lang="hu-HU" smtClean="0"/>
              <a:t>2018. 11. 08.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6567B-D063-4322-93B4-8232D802A061}" type="slidenum">
              <a:rPr lang="hu-HU" smtClean="0"/>
              <a:t>‹#›</a:t>
            </a:fld>
            <a:endParaRPr lang="hu-H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547607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492AF-4F60-4A19-B85F-C5F59993A4BD}" type="datetimeFigureOut">
              <a:rPr lang="hu-HU" smtClean="0"/>
              <a:t>2018. 11. 08.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6567B-D063-4322-93B4-8232D802A06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503863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 idéze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492AF-4F60-4A19-B85F-C5F59993A4BD}" type="datetimeFigureOut">
              <a:rPr lang="hu-HU" smtClean="0"/>
              <a:t>2018. 11. 08.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6567B-D063-4322-93B4-8232D802A061}" type="slidenum">
              <a:rPr lang="hu-HU" smtClean="0"/>
              <a:t>‹#›</a:t>
            </a:fld>
            <a:endParaRPr lang="hu-H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668071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gaz vagy ham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492AF-4F60-4A19-B85F-C5F59993A4BD}" type="datetimeFigureOut">
              <a:rPr lang="hu-HU" smtClean="0"/>
              <a:t>2018. 11. 08.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6567B-D063-4322-93B4-8232D802A06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568311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492AF-4F60-4A19-B85F-C5F59993A4BD}" type="datetimeFigureOut">
              <a:rPr lang="hu-HU" smtClean="0"/>
              <a:t>2018. 11. 08.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6567B-D063-4322-93B4-8232D802A06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938774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492AF-4F60-4A19-B85F-C5F59993A4BD}" type="datetimeFigureOut">
              <a:rPr lang="hu-HU" smtClean="0"/>
              <a:t>2018. 11. 08.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6567B-D063-4322-93B4-8232D802A06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87044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492AF-4F60-4A19-B85F-C5F59993A4BD}" type="datetimeFigureOut">
              <a:rPr lang="hu-HU" smtClean="0"/>
              <a:t>2018. 11. 08.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6567B-D063-4322-93B4-8232D802A06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53944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492AF-4F60-4A19-B85F-C5F59993A4BD}" type="datetimeFigureOut">
              <a:rPr lang="hu-HU" smtClean="0"/>
              <a:t>2018. 11. 08.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6567B-D063-4322-93B4-8232D802A06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411296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492AF-4F60-4A19-B85F-C5F59993A4BD}" type="datetimeFigureOut">
              <a:rPr lang="hu-HU" smtClean="0"/>
              <a:t>2018. 11. 08.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6567B-D063-4322-93B4-8232D802A06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442609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492AF-4F60-4A19-B85F-C5F59993A4BD}" type="datetimeFigureOut">
              <a:rPr lang="hu-HU" smtClean="0"/>
              <a:t>2018. 11. 08.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6567B-D063-4322-93B4-8232D802A06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729251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492AF-4F60-4A19-B85F-C5F59993A4BD}" type="datetimeFigureOut">
              <a:rPr lang="hu-HU" smtClean="0"/>
              <a:t>2018. 11. 08.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6567B-D063-4322-93B4-8232D802A06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79409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492AF-4F60-4A19-B85F-C5F59993A4BD}" type="datetimeFigureOut">
              <a:rPr lang="hu-HU" smtClean="0"/>
              <a:t>2018. 11. 08.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6567B-D063-4322-93B4-8232D802A06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78232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492AF-4F60-4A19-B85F-C5F59993A4BD}" type="datetimeFigureOut">
              <a:rPr lang="hu-HU" smtClean="0"/>
              <a:t>2018. 11. 08.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6567B-D063-4322-93B4-8232D802A06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610515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492AF-4F60-4A19-B85F-C5F59993A4BD}" type="datetimeFigureOut">
              <a:rPr lang="hu-HU" smtClean="0"/>
              <a:t>2018. 11. 08.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6567B-D063-4322-93B4-8232D802A06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778818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1492AF-4F60-4A19-B85F-C5F59993A4BD}" type="datetimeFigureOut">
              <a:rPr lang="hu-HU" smtClean="0"/>
              <a:t>2018. 11. 08.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DF6567B-D063-4322-93B4-8232D802A06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51565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36108" y="1080166"/>
            <a:ext cx="8596668" cy="1320800"/>
          </a:xfrm>
        </p:spPr>
        <p:txBody>
          <a:bodyPr>
            <a:normAutofit/>
          </a:bodyPr>
          <a:lstStyle/>
          <a:p>
            <a:r>
              <a:rPr lang="hu-HU" dirty="0">
                <a:solidFill>
                  <a:schemeClr val="tx1"/>
                </a:solidFill>
              </a:rPr>
              <a:t>Tildy Zoltán </a:t>
            </a:r>
            <a:r>
              <a:rPr lang="hu-HU" dirty="0" err="1">
                <a:solidFill>
                  <a:schemeClr val="tx1"/>
                </a:solidFill>
              </a:rPr>
              <a:t>Primary</a:t>
            </a:r>
            <a:r>
              <a:rPr lang="hu-HU" dirty="0">
                <a:solidFill>
                  <a:schemeClr val="tx1"/>
                </a:solidFill>
              </a:rPr>
              <a:t> </a:t>
            </a:r>
            <a:r>
              <a:rPr lang="hu-HU" dirty="0" err="1">
                <a:solidFill>
                  <a:schemeClr val="tx1"/>
                </a:solidFill>
              </a:rPr>
              <a:t>School</a:t>
            </a:r>
            <a:r>
              <a:rPr lang="hu-HU" dirty="0">
                <a:solidFill>
                  <a:schemeClr val="tx1"/>
                </a:solidFill>
              </a:rPr>
              <a:t> and </a:t>
            </a:r>
            <a:r>
              <a:rPr lang="hu-HU" dirty="0" err="1">
                <a:solidFill>
                  <a:schemeClr val="tx1"/>
                </a:solidFill>
              </a:rPr>
              <a:t>basci</a:t>
            </a:r>
            <a:r>
              <a:rPr lang="hu-HU" dirty="0">
                <a:solidFill>
                  <a:schemeClr val="tx1"/>
                </a:solidFill>
              </a:rPr>
              <a:t> Basic </a:t>
            </a:r>
            <a:r>
              <a:rPr lang="hu-HU" dirty="0" err="1">
                <a:solidFill>
                  <a:schemeClr val="tx1"/>
                </a:solidFill>
              </a:rPr>
              <a:t>School</a:t>
            </a:r>
            <a:r>
              <a:rPr lang="hu-HU" dirty="0">
                <a:solidFill>
                  <a:schemeClr val="tx1"/>
                </a:solidFill>
              </a:rPr>
              <a:t> of Arts</a:t>
            </a:r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16" y="3194625"/>
            <a:ext cx="3709668" cy="2778671"/>
          </a:xfr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6062" y="3194625"/>
            <a:ext cx="3734641" cy="2797376"/>
          </a:xfrm>
          <a:prstGeom prst="rect">
            <a:avLst/>
          </a:prstGeom>
        </p:spPr>
      </p:pic>
      <p:pic>
        <p:nvPicPr>
          <p:cNvPr id="1026" name="Picture 2" descr="KÃ©ptalÃ¡lat a kÃ¶vetkezÅre: âtildy zoltÃ¡n iskola szeghalomâ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8884" y="1183988"/>
            <a:ext cx="1419225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59405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6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6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>
            <a:extLst>
              <a:ext uri="{FF2B5EF4-FFF2-40B4-BE49-F238E27FC236}">
                <a16:creationId xmlns:a16="http://schemas.microsoft.com/office/drawing/2014/main" id="{F7714EC7-7950-4CC7-A89F-A10C1A8A0231}"/>
              </a:ext>
            </a:extLst>
          </p:cNvPr>
          <p:cNvSpPr/>
          <p:nvPr/>
        </p:nvSpPr>
        <p:spPr>
          <a:xfrm>
            <a:off x="300446" y="658722"/>
            <a:ext cx="82381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Santa Claus and </a:t>
            </a:r>
            <a:r>
              <a:rPr lang="hu-HU" sz="5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Carnival</a:t>
            </a:r>
            <a:r>
              <a:rPr lang="hu-HU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</a:t>
            </a:r>
          </a:p>
        </p:txBody>
      </p:sp>
      <p:pic>
        <p:nvPicPr>
          <p:cNvPr id="5124" name="Picture 4" descr="A kÃ©pen a kÃ¶vetkezÅk lehetnek: 4 ember, , mosolygÃ³ emberek, Ã¡llÃ³ emberek">
            <a:extLst>
              <a:ext uri="{FF2B5EF4-FFF2-40B4-BE49-F238E27FC236}">
                <a16:creationId xmlns:a16="http://schemas.microsoft.com/office/drawing/2014/main" id="{544E6838-9DB0-4D47-96DC-26C1B980B5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4375" y="0"/>
            <a:ext cx="38576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A kÃ©pen a kÃ¶vetkezÅk lehetnek: 3 ember, , mosolygÃ³ emberek, Ã¡llÃ³ emberek">
            <a:extLst>
              <a:ext uri="{FF2B5EF4-FFF2-40B4-BE49-F238E27FC236}">
                <a16:creationId xmlns:a16="http://schemas.microsoft.com/office/drawing/2014/main" id="{BC1B39E2-2CDE-42F8-A440-D1F20FF2A9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8847" y="2286000"/>
            <a:ext cx="257175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A kÃ©pen a kÃ¶vetkezÅk lehetnek: egy vagy tÃ¶bb ember, Ã©gbolt, fa Ã©s tÃºra/szabadtÃ©ri">
            <a:extLst>
              <a:ext uri="{FF2B5EF4-FFF2-40B4-BE49-F238E27FC236}">
                <a16:creationId xmlns:a16="http://schemas.microsoft.com/office/drawing/2014/main" id="{E726539B-66FD-4394-84F4-9E34125989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426" y="3929197"/>
            <a:ext cx="5216421" cy="2928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églalap 4">
            <a:extLst>
              <a:ext uri="{FF2B5EF4-FFF2-40B4-BE49-F238E27FC236}">
                <a16:creationId xmlns:a16="http://schemas.microsoft.com/office/drawing/2014/main" id="{7290DBFF-1A0D-47AA-B7AA-F3EC7CEC3818}"/>
              </a:ext>
            </a:extLst>
          </p:cNvPr>
          <p:cNvSpPr/>
          <p:nvPr/>
        </p:nvSpPr>
        <p:spPr>
          <a:xfrm>
            <a:off x="764754" y="2124478"/>
            <a:ext cx="5094093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hu-HU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</a:t>
            </a:r>
            <a:r>
              <a:rPr lang="hu-HU" sz="40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hildren</a:t>
            </a:r>
            <a:r>
              <a:rPr lang="hu-HU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hu-HU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love </a:t>
            </a:r>
            <a:r>
              <a:rPr lang="hu-HU" sz="40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this</a:t>
            </a:r>
            <a:endParaRPr lang="hu-HU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just"/>
            <a:r>
              <a:rPr lang="hu-HU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program </a:t>
            </a:r>
            <a:r>
              <a:rPr lang="hu-HU" sz="40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very</a:t>
            </a:r>
            <a:r>
              <a:rPr lang="hu-HU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hu-HU" sz="40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much</a:t>
            </a:r>
            <a:r>
              <a:rPr lang="hu-HU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   </a:t>
            </a:r>
          </a:p>
        </p:txBody>
      </p:sp>
    </p:spTree>
    <p:extLst>
      <p:ext uri="{BB962C8B-B14F-4D97-AF65-F5344CB8AC3E}">
        <p14:creationId xmlns:p14="http://schemas.microsoft.com/office/powerpoint/2010/main" val="35403476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A kÃ©pen a kÃ¶vetkezÅk lehetnek: 4 ember, fa Ã©s tÃºra/szabadtÃ©ri">
            <a:extLst>
              <a:ext uri="{FF2B5EF4-FFF2-40B4-BE49-F238E27FC236}">
                <a16:creationId xmlns:a16="http://schemas.microsoft.com/office/drawing/2014/main" id="{06D8C02E-9F97-44E9-9688-AD6D1635C1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2950" y="0"/>
            <a:ext cx="38290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églalap 3">
            <a:extLst>
              <a:ext uri="{FF2B5EF4-FFF2-40B4-BE49-F238E27FC236}">
                <a16:creationId xmlns:a16="http://schemas.microsoft.com/office/drawing/2014/main" id="{D7E341C8-2260-483D-87F0-FB9753B69699}"/>
              </a:ext>
            </a:extLst>
          </p:cNvPr>
          <p:cNvSpPr/>
          <p:nvPr/>
        </p:nvSpPr>
        <p:spPr>
          <a:xfrm>
            <a:off x="339220" y="659500"/>
            <a:ext cx="75168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Collecting</a:t>
            </a:r>
            <a:r>
              <a:rPr lang="hu-HU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hu-HU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paper</a:t>
            </a:r>
            <a:r>
              <a:rPr lang="hu-HU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hu-HU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waste</a:t>
            </a:r>
            <a:r>
              <a:rPr lang="hu-HU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</p:txBody>
      </p:sp>
      <p:pic>
        <p:nvPicPr>
          <p:cNvPr id="6150" name="Picture 6" descr="A kÃ©pen a kÃ¶vetkezÅk lehetnek: 2 ember, , mosolygÃ³ emberek, Ã¡llÃ³ emberek, fa, Ã©gbolt Ã©s tÃºra/szabadtÃ©ri">
            <a:extLst>
              <a:ext uri="{FF2B5EF4-FFF2-40B4-BE49-F238E27FC236}">
                <a16:creationId xmlns:a16="http://schemas.microsoft.com/office/drawing/2014/main" id="{CC548F79-AE33-4F34-A7B5-525F03820D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5899" y="1757065"/>
            <a:ext cx="2877051" cy="5152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églalap 4">
            <a:extLst>
              <a:ext uri="{FF2B5EF4-FFF2-40B4-BE49-F238E27FC236}">
                <a16:creationId xmlns:a16="http://schemas.microsoft.com/office/drawing/2014/main" id="{6F15C54D-B53C-4E03-B1EB-7CB856C7570C}"/>
              </a:ext>
            </a:extLst>
          </p:cNvPr>
          <p:cNvSpPr/>
          <p:nvPr/>
        </p:nvSpPr>
        <p:spPr>
          <a:xfrm>
            <a:off x="503681" y="2566736"/>
            <a:ext cx="4728754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hu-HU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J</a:t>
            </a:r>
            <a:r>
              <a:rPr lang="hu-HU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unior and </a:t>
            </a:r>
            <a:r>
              <a:rPr lang="hu-HU" sz="40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senior</a:t>
            </a:r>
            <a:r>
              <a:rPr lang="hu-HU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hu-HU" sz="40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pupils</a:t>
            </a:r>
            <a:r>
              <a:rPr lang="hu-HU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hu-HU" sz="40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collect</a:t>
            </a:r>
            <a:r>
              <a:rPr lang="hu-HU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hu-HU" sz="40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paper</a:t>
            </a:r>
            <a:r>
              <a:rPr lang="hu-HU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hu-HU" sz="40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waste</a:t>
            </a:r>
            <a:r>
              <a:rPr lang="hu-HU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 </a:t>
            </a:r>
            <a:r>
              <a:rPr lang="hu-HU" sz="40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There</a:t>
            </a:r>
            <a:r>
              <a:rPr lang="hu-HU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is a </a:t>
            </a:r>
            <a:r>
              <a:rPr lang="hu-HU" sz="40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competition</a:t>
            </a:r>
            <a:r>
              <a:rPr lang="hu-HU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hu-HU" sz="40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among</a:t>
            </a:r>
            <a:r>
              <a:rPr lang="hu-HU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hu-HU" sz="40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the</a:t>
            </a:r>
            <a:r>
              <a:rPr lang="hu-HU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hu-HU" sz="40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classes</a:t>
            </a:r>
            <a:r>
              <a:rPr lang="hu-HU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115872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>
            <a:extLst>
              <a:ext uri="{FF2B5EF4-FFF2-40B4-BE49-F238E27FC236}">
                <a16:creationId xmlns:a16="http://schemas.microsoft.com/office/drawing/2014/main" id="{A866AE48-B905-42C2-85E7-28A4003F3B86}"/>
              </a:ext>
            </a:extLst>
          </p:cNvPr>
          <p:cNvSpPr/>
          <p:nvPr/>
        </p:nvSpPr>
        <p:spPr>
          <a:xfrm>
            <a:off x="549972" y="247422"/>
            <a:ext cx="30925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5400" cap="none" spc="0" dirty="0">
                <a:ln w="0"/>
                <a:solidFill>
                  <a:schemeClr val="tx1"/>
                </a:solidFill>
              </a:rPr>
              <a:t>Erasmus</a:t>
            </a:r>
            <a:r>
              <a:rPr lang="hu-HU" sz="5400" b="0" cap="none" spc="0" dirty="0">
                <a:ln w="0"/>
                <a:solidFill>
                  <a:schemeClr val="tx1"/>
                </a:solidFill>
              </a:rPr>
              <a:t>+</a:t>
            </a:r>
          </a:p>
        </p:txBody>
      </p:sp>
      <p:pic>
        <p:nvPicPr>
          <p:cNvPr id="2052" name="Picture 4" descr="http://tildy-szeghalom.fw.hu/images/phocagallery/eras_hu/thumbs/phoca_thumb_l__dsc0983%20small.jpg">
            <a:extLst>
              <a:ext uri="{FF2B5EF4-FFF2-40B4-BE49-F238E27FC236}">
                <a16:creationId xmlns:a16="http://schemas.microsoft.com/office/drawing/2014/main" id="{BAC7F4C7-32C5-4C57-B423-0421E53028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5102" y="3794806"/>
            <a:ext cx="4726898" cy="3146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tildy-szeghalom.x3.hu/images/phocagallery/eras_hu/thumbs/phoca_thumb_l__dsc0989%20small.jpg">
            <a:extLst>
              <a:ext uri="{FF2B5EF4-FFF2-40B4-BE49-F238E27FC236}">
                <a16:creationId xmlns:a16="http://schemas.microsoft.com/office/drawing/2014/main" id="{E5EEFF6C-F2A1-4EE8-A37C-B1B1D6CECE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94806"/>
            <a:ext cx="4601980" cy="3063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églalap 9">
            <a:extLst>
              <a:ext uri="{FF2B5EF4-FFF2-40B4-BE49-F238E27FC236}">
                <a16:creationId xmlns:a16="http://schemas.microsoft.com/office/drawing/2014/main" id="{65A2DF81-F009-427F-9151-E8EF10923B2B}"/>
              </a:ext>
            </a:extLst>
          </p:cNvPr>
          <p:cNvSpPr/>
          <p:nvPr/>
        </p:nvSpPr>
        <p:spPr>
          <a:xfrm>
            <a:off x="1934770" y="2507177"/>
            <a:ext cx="3050747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hu-HU" sz="2000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Zsuzsanna </a:t>
            </a:r>
            <a:r>
              <a:rPr lang="hu-HU" sz="2000" u="sng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Koczó</a:t>
            </a:r>
            <a:r>
              <a:rPr lang="hu-HU" sz="2000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-Fekete</a:t>
            </a:r>
          </a:p>
          <a:p>
            <a:pPr algn="just"/>
            <a:r>
              <a:rPr lang="hu-HU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Coordinator</a:t>
            </a:r>
            <a:r>
              <a:rPr lang="hu-H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hu-HU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teacher</a:t>
            </a:r>
            <a:r>
              <a:rPr lang="hu-H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of</a:t>
            </a:r>
            <a:r>
              <a:rPr lang="hu-HU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Erasmus+ program in </a:t>
            </a:r>
            <a:r>
              <a:rPr lang="hu-HU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our</a:t>
            </a:r>
            <a:r>
              <a:rPr lang="hu-H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hu-HU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school</a:t>
            </a:r>
            <a:endParaRPr lang="hu-HU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4" name="Kép 13">
            <a:extLst>
              <a:ext uri="{FF2B5EF4-FFF2-40B4-BE49-F238E27FC236}">
                <a16:creationId xmlns:a16="http://schemas.microsoft.com/office/drawing/2014/main" id="{C20B3CC8-79F9-422C-8C0C-6C9243C2665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290390">
            <a:off x="582371" y="3430936"/>
            <a:ext cx="1838618" cy="919309"/>
          </a:xfrm>
          <a:prstGeom prst="rect">
            <a:avLst/>
          </a:prstGeom>
        </p:spPr>
      </p:pic>
      <p:pic>
        <p:nvPicPr>
          <p:cNvPr id="2058" name="Picture 10" descr="http://tildy-szeghalom.x3.hu/images/phocagallery/eras_hu/thumbs/phoca_thumb_l__dsc0657%20small.jpg">
            <a:extLst>
              <a:ext uri="{FF2B5EF4-FFF2-40B4-BE49-F238E27FC236}">
                <a16:creationId xmlns:a16="http://schemas.microsoft.com/office/drawing/2014/main" id="{EB6F0B97-8F48-4E0A-AFFC-14E0B80970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0883" y="0"/>
            <a:ext cx="5701117" cy="3794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églalap 15">
            <a:extLst>
              <a:ext uri="{FF2B5EF4-FFF2-40B4-BE49-F238E27FC236}">
                <a16:creationId xmlns:a16="http://schemas.microsoft.com/office/drawing/2014/main" id="{8BABB64C-7FAF-418B-A67A-467630F91066}"/>
              </a:ext>
            </a:extLst>
          </p:cNvPr>
          <p:cNvSpPr/>
          <p:nvPr/>
        </p:nvSpPr>
        <p:spPr>
          <a:xfrm>
            <a:off x="596495" y="1107995"/>
            <a:ext cx="438902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just"/>
            <a:r>
              <a:rPr lang="hu-HU" sz="2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It’s</a:t>
            </a:r>
            <a:r>
              <a:rPr lang="hu-HU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hu-H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 </a:t>
            </a:r>
            <a:r>
              <a:rPr lang="hu-HU" sz="2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really</a:t>
            </a:r>
            <a:r>
              <a:rPr lang="hu-HU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hu-HU" sz="2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funny</a:t>
            </a:r>
            <a:r>
              <a:rPr lang="hu-HU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and </a:t>
            </a:r>
            <a:r>
              <a:rPr lang="hu-HU" sz="2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exciting</a:t>
            </a:r>
            <a:endParaRPr lang="hu-HU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just"/>
            <a:r>
              <a:rPr lang="hu-H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program and </a:t>
            </a:r>
            <a:r>
              <a:rPr lang="hu-HU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the</a:t>
            </a:r>
            <a:r>
              <a:rPr lang="hu-H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hu-HU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best</a:t>
            </a:r>
            <a:r>
              <a:rPr lang="hu-H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hu-HU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way</a:t>
            </a:r>
            <a:endParaRPr lang="hu-HU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just"/>
            <a:r>
              <a:rPr lang="hu-HU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to</a:t>
            </a:r>
            <a:r>
              <a:rPr lang="hu-H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hu-HU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learn</a:t>
            </a:r>
            <a:r>
              <a:rPr lang="hu-H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and </a:t>
            </a:r>
            <a:r>
              <a:rPr lang="hu-HU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practise</a:t>
            </a:r>
            <a:r>
              <a:rPr lang="hu-H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English.</a:t>
            </a:r>
          </a:p>
        </p:txBody>
      </p:sp>
    </p:spTree>
    <p:extLst>
      <p:ext uri="{BB962C8B-B14F-4D97-AF65-F5344CB8AC3E}">
        <p14:creationId xmlns:p14="http://schemas.microsoft.com/office/powerpoint/2010/main" val="24633036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857644" y="757338"/>
            <a:ext cx="10271910" cy="42473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hu-H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hu-HU" sz="5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Made</a:t>
            </a:r>
            <a:r>
              <a:rPr lang="hu-HU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hu-HU" sz="5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by</a:t>
            </a:r>
            <a:r>
              <a:rPr lang="hu-HU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</a:p>
          <a:p>
            <a:pPr algn="ctr"/>
            <a:r>
              <a:rPr lang="hu-HU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Tamás Benedek 8.a</a:t>
            </a:r>
          </a:p>
          <a:p>
            <a:pPr algn="ctr"/>
            <a:r>
              <a:rPr lang="hu-HU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and</a:t>
            </a:r>
          </a:p>
          <a:p>
            <a:pPr algn="ctr"/>
            <a:r>
              <a:rPr lang="hu-HU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Csaba Obsitos 8.b</a:t>
            </a:r>
            <a:endParaRPr lang="hu-H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744819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04724" y="700001"/>
            <a:ext cx="3790163" cy="728749"/>
          </a:xfrm>
        </p:spPr>
        <p:txBody>
          <a:bodyPr/>
          <a:lstStyle/>
          <a:p>
            <a:r>
              <a:rPr lang="hu-HU" dirty="0" err="1">
                <a:solidFill>
                  <a:schemeClr val="tx1"/>
                </a:solidFill>
              </a:rPr>
              <a:t>About</a:t>
            </a:r>
            <a:r>
              <a:rPr lang="hu-HU" dirty="0">
                <a:solidFill>
                  <a:schemeClr val="tx1"/>
                </a:solidFill>
              </a:rPr>
              <a:t> </a:t>
            </a:r>
            <a:r>
              <a:rPr lang="hu-HU" dirty="0" err="1">
                <a:solidFill>
                  <a:schemeClr val="tx1"/>
                </a:solidFill>
              </a:rPr>
              <a:t>our</a:t>
            </a:r>
            <a:r>
              <a:rPr lang="hu-HU" dirty="0">
                <a:solidFill>
                  <a:schemeClr val="tx1"/>
                </a:solidFill>
              </a:rPr>
              <a:t> </a:t>
            </a:r>
            <a:r>
              <a:rPr lang="hu-HU" dirty="0" err="1">
                <a:solidFill>
                  <a:schemeClr val="tx1"/>
                </a:solidFill>
              </a:rPr>
              <a:t>school</a:t>
            </a:r>
            <a:endParaRPr lang="hu-HU" dirty="0">
              <a:solidFill>
                <a:schemeClr val="tx1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77334" y="1428750"/>
            <a:ext cx="8714860" cy="3880773"/>
          </a:xfrm>
        </p:spPr>
        <p:txBody>
          <a:bodyPr/>
          <a:lstStyle/>
          <a:p>
            <a:pPr marL="0" indent="0" defTabSz="180000">
              <a:lnSpc>
                <a:spcPct val="150000"/>
              </a:lnSpc>
              <a:spcBef>
                <a:spcPts val="0"/>
              </a:spcBef>
              <a:buNone/>
            </a:pPr>
            <a:r>
              <a:rPr lang="hu-HU" dirty="0">
                <a:solidFill>
                  <a:schemeClr val="tx1"/>
                </a:solidFill>
              </a:rPr>
              <a:t>	</a:t>
            </a:r>
            <a:r>
              <a:rPr lang="hu-HU" dirty="0" err="1">
                <a:solidFill>
                  <a:schemeClr val="tx1"/>
                </a:solidFill>
              </a:rPr>
              <a:t>Our</a:t>
            </a:r>
            <a:r>
              <a:rPr lang="hu-HU" dirty="0">
                <a:solidFill>
                  <a:schemeClr val="tx1"/>
                </a:solidFill>
              </a:rPr>
              <a:t> </a:t>
            </a:r>
            <a:r>
              <a:rPr lang="hu-HU" dirty="0" err="1">
                <a:solidFill>
                  <a:schemeClr val="tx1"/>
                </a:solidFill>
              </a:rPr>
              <a:t>school</a:t>
            </a:r>
            <a:r>
              <a:rPr lang="hu-HU" dirty="0">
                <a:solidFill>
                  <a:schemeClr val="tx1"/>
                </a:solidFill>
              </a:rPr>
              <a:t> </a:t>
            </a:r>
            <a:r>
              <a:rPr lang="hu-HU" dirty="0" err="1">
                <a:solidFill>
                  <a:schemeClr val="tx1"/>
                </a:solidFill>
              </a:rPr>
              <a:t>consists</a:t>
            </a:r>
            <a:r>
              <a:rPr lang="hu-HU" dirty="0">
                <a:solidFill>
                  <a:schemeClr val="tx1"/>
                </a:solidFill>
              </a:rPr>
              <a:t> of </a:t>
            </a:r>
            <a:r>
              <a:rPr lang="hu-HU" dirty="0" err="1">
                <a:solidFill>
                  <a:schemeClr val="tx1"/>
                </a:solidFill>
              </a:rPr>
              <a:t>two</a:t>
            </a:r>
            <a:r>
              <a:rPr lang="hu-HU" dirty="0">
                <a:solidFill>
                  <a:schemeClr val="tx1"/>
                </a:solidFill>
              </a:rPr>
              <a:t> buildings.</a:t>
            </a:r>
          </a:p>
          <a:p>
            <a:pPr marL="0" indent="0" defTabSz="180000">
              <a:lnSpc>
                <a:spcPct val="150000"/>
              </a:lnSpc>
              <a:spcBef>
                <a:spcPts val="0"/>
              </a:spcBef>
              <a:buNone/>
            </a:pPr>
            <a:r>
              <a:rPr lang="hu-HU" dirty="0">
                <a:solidFill>
                  <a:schemeClr val="tx1"/>
                </a:solidFill>
              </a:rPr>
              <a:t>	</a:t>
            </a:r>
            <a:r>
              <a:rPr lang="hu-HU" dirty="0" err="1">
                <a:solidFill>
                  <a:schemeClr val="tx1"/>
                </a:solidFill>
              </a:rPr>
              <a:t>One</a:t>
            </a:r>
            <a:r>
              <a:rPr lang="hu-HU" dirty="0">
                <a:solidFill>
                  <a:schemeClr val="tx1"/>
                </a:solidFill>
              </a:rPr>
              <a:t> building is </a:t>
            </a:r>
            <a:r>
              <a:rPr lang="hu-HU" dirty="0" err="1">
                <a:solidFill>
                  <a:schemeClr val="tx1"/>
                </a:solidFill>
              </a:rPr>
              <a:t>for</a:t>
            </a:r>
            <a:r>
              <a:rPr lang="hu-HU" dirty="0">
                <a:solidFill>
                  <a:schemeClr val="tx1"/>
                </a:solidFill>
              </a:rPr>
              <a:t> junior </a:t>
            </a:r>
            <a:r>
              <a:rPr lang="hu-HU" dirty="0" err="1">
                <a:solidFill>
                  <a:schemeClr val="tx1"/>
                </a:solidFill>
              </a:rPr>
              <a:t>grades</a:t>
            </a:r>
            <a:r>
              <a:rPr lang="hu-HU" dirty="0">
                <a:solidFill>
                  <a:schemeClr val="tx1"/>
                </a:solidFill>
              </a:rPr>
              <a:t> and </a:t>
            </a:r>
            <a:r>
              <a:rPr lang="hu-HU" dirty="0" err="1">
                <a:solidFill>
                  <a:schemeClr val="tx1"/>
                </a:solidFill>
              </a:rPr>
              <a:t>the</a:t>
            </a:r>
            <a:r>
              <a:rPr lang="hu-HU" dirty="0">
                <a:solidFill>
                  <a:schemeClr val="tx1"/>
                </a:solidFill>
              </a:rPr>
              <a:t> </a:t>
            </a:r>
            <a:r>
              <a:rPr lang="hu-HU" dirty="0" err="1">
                <a:solidFill>
                  <a:schemeClr val="tx1"/>
                </a:solidFill>
              </a:rPr>
              <a:t>other</a:t>
            </a:r>
            <a:r>
              <a:rPr lang="hu-HU" dirty="0">
                <a:solidFill>
                  <a:schemeClr val="tx1"/>
                </a:solidFill>
              </a:rPr>
              <a:t> </a:t>
            </a:r>
            <a:r>
              <a:rPr lang="hu-HU">
                <a:solidFill>
                  <a:schemeClr val="tx1"/>
                </a:solidFill>
              </a:rPr>
              <a:t>one </a:t>
            </a:r>
            <a:r>
              <a:rPr lang="hu-HU" dirty="0">
                <a:solidFill>
                  <a:schemeClr val="tx1"/>
                </a:solidFill>
              </a:rPr>
              <a:t>is </a:t>
            </a:r>
            <a:r>
              <a:rPr lang="hu-HU" dirty="0" err="1">
                <a:solidFill>
                  <a:schemeClr val="tx1"/>
                </a:solidFill>
              </a:rPr>
              <a:t>for</a:t>
            </a:r>
            <a:r>
              <a:rPr lang="hu-HU" dirty="0">
                <a:solidFill>
                  <a:schemeClr val="tx1"/>
                </a:solidFill>
              </a:rPr>
              <a:t> </a:t>
            </a:r>
            <a:r>
              <a:rPr lang="hu-HU" dirty="0" err="1">
                <a:solidFill>
                  <a:schemeClr val="tx1"/>
                </a:solidFill>
              </a:rPr>
              <a:t>senior</a:t>
            </a:r>
            <a:r>
              <a:rPr lang="hu-HU" dirty="0">
                <a:solidFill>
                  <a:schemeClr val="tx1"/>
                </a:solidFill>
              </a:rPr>
              <a:t> </a:t>
            </a:r>
            <a:r>
              <a:rPr lang="hu-HU" dirty="0" err="1">
                <a:solidFill>
                  <a:schemeClr val="tx1"/>
                </a:solidFill>
              </a:rPr>
              <a:t>grades</a:t>
            </a:r>
            <a:r>
              <a:rPr lang="hu-HU" dirty="0">
                <a:solidFill>
                  <a:schemeClr val="tx1"/>
                </a:solidFill>
              </a:rPr>
              <a:t>.</a:t>
            </a:r>
          </a:p>
          <a:p>
            <a:pPr marL="0" indent="0" defTabSz="180000">
              <a:lnSpc>
                <a:spcPct val="150000"/>
              </a:lnSpc>
              <a:spcBef>
                <a:spcPts val="0"/>
              </a:spcBef>
              <a:buNone/>
            </a:pPr>
            <a:r>
              <a:rPr lang="hu-HU" dirty="0">
                <a:solidFill>
                  <a:schemeClr val="tx1"/>
                </a:solidFill>
              </a:rPr>
              <a:t>	</a:t>
            </a:r>
            <a:r>
              <a:rPr lang="hu-HU" dirty="0" err="1">
                <a:solidFill>
                  <a:schemeClr val="tx1"/>
                </a:solidFill>
              </a:rPr>
              <a:t>We</a:t>
            </a:r>
            <a:r>
              <a:rPr lang="hu-HU" dirty="0">
                <a:solidFill>
                  <a:schemeClr val="tx1"/>
                </a:solidFill>
              </a:rPr>
              <a:t> go </a:t>
            </a:r>
            <a:r>
              <a:rPr lang="hu-HU" dirty="0" err="1">
                <a:solidFill>
                  <a:schemeClr val="tx1"/>
                </a:solidFill>
              </a:rPr>
              <a:t>to</a:t>
            </a:r>
            <a:r>
              <a:rPr lang="hu-HU" dirty="0">
                <a:solidFill>
                  <a:schemeClr val="tx1"/>
                </a:solidFill>
              </a:rPr>
              <a:t> </a:t>
            </a:r>
            <a:r>
              <a:rPr lang="hu-HU" dirty="0" err="1">
                <a:solidFill>
                  <a:schemeClr val="tx1"/>
                </a:solidFill>
              </a:rPr>
              <a:t>primary</a:t>
            </a:r>
            <a:r>
              <a:rPr lang="hu-HU" dirty="0">
                <a:solidFill>
                  <a:schemeClr val="tx1"/>
                </a:solidFill>
              </a:rPr>
              <a:t> </a:t>
            </a:r>
            <a:r>
              <a:rPr lang="hu-HU" dirty="0" err="1">
                <a:solidFill>
                  <a:schemeClr val="tx1"/>
                </a:solidFill>
              </a:rPr>
              <a:t>school</a:t>
            </a:r>
            <a:r>
              <a:rPr lang="hu-HU" dirty="0">
                <a:solidFill>
                  <a:schemeClr val="tx1"/>
                </a:solidFill>
              </a:rPr>
              <a:t> </a:t>
            </a:r>
            <a:r>
              <a:rPr lang="hu-HU" dirty="0" err="1">
                <a:solidFill>
                  <a:schemeClr val="tx1"/>
                </a:solidFill>
              </a:rPr>
              <a:t>from</a:t>
            </a:r>
            <a:r>
              <a:rPr lang="hu-HU" dirty="0">
                <a:solidFill>
                  <a:schemeClr val="tx1"/>
                </a:solidFill>
              </a:rPr>
              <a:t> 6 </a:t>
            </a:r>
            <a:r>
              <a:rPr lang="hu-HU" dirty="0" err="1">
                <a:solidFill>
                  <a:schemeClr val="tx1"/>
                </a:solidFill>
              </a:rPr>
              <a:t>to</a:t>
            </a:r>
            <a:r>
              <a:rPr lang="hu-HU" dirty="0">
                <a:solidFill>
                  <a:schemeClr val="tx1"/>
                </a:solidFill>
              </a:rPr>
              <a:t> 14 </a:t>
            </a:r>
            <a:r>
              <a:rPr lang="hu-HU" dirty="0" err="1">
                <a:solidFill>
                  <a:schemeClr val="tx1"/>
                </a:solidFill>
              </a:rPr>
              <a:t>years</a:t>
            </a:r>
            <a:r>
              <a:rPr lang="hu-HU" dirty="0">
                <a:solidFill>
                  <a:schemeClr val="tx1"/>
                </a:solidFill>
              </a:rPr>
              <a:t> </a:t>
            </a:r>
            <a:r>
              <a:rPr lang="hu-HU" dirty="0" err="1">
                <a:solidFill>
                  <a:schemeClr val="tx1"/>
                </a:solidFill>
              </a:rPr>
              <a:t>old,but</a:t>
            </a:r>
            <a:r>
              <a:rPr lang="hu-HU" dirty="0">
                <a:solidFill>
                  <a:schemeClr val="tx1"/>
                </a:solidFill>
              </a:rPr>
              <a:t> </a:t>
            </a:r>
            <a:r>
              <a:rPr lang="hu-HU" dirty="0" err="1">
                <a:solidFill>
                  <a:schemeClr val="tx1"/>
                </a:solidFill>
              </a:rPr>
              <a:t>students</a:t>
            </a:r>
            <a:r>
              <a:rPr lang="hu-HU" dirty="0">
                <a:solidFill>
                  <a:schemeClr val="tx1"/>
                </a:solidFill>
              </a:rPr>
              <a:t> </a:t>
            </a:r>
            <a:r>
              <a:rPr lang="hu-HU" dirty="0" err="1">
                <a:solidFill>
                  <a:schemeClr val="tx1"/>
                </a:solidFill>
              </a:rPr>
              <a:t>may</a:t>
            </a:r>
            <a:r>
              <a:rPr lang="hu-HU" dirty="0">
                <a:solidFill>
                  <a:schemeClr val="tx1"/>
                </a:solidFill>
              </a:rPr>
              <a:t> </a:t>
            </a:r>
            <a:r>
              <a:rPr lang="hu-HU" dirty="0" err="1">
                <a:solidFill>
                  <a:schemeClr val="tx1"/>
                </a:solidFill>
              </a:rPr>
              <a:t>leave</a:t>
            </a:r>
            <a:r>
              <a:rPr lang="hu-HU" dirty="0">
                <a:solidFill>
                  <a:schemeClr val="tx1"/>
                </a:solidFill>
              </a:rPr>
              <a:t> </a:t>
            </a:r>
            <a:r>
              <a:rPr lang="hu-HU" dirty="0" err="1">
                <a:solidFill>
                  <a:schemeClr val="tx1"/>
                </a:solidFill>
              </a:rPr>
              <a:t>primary</a:t>
            </a:r>
            <a:r>
              <a:rPr lang="hu-HU" dirty="0">
                <a:solidFill>
                  <a:schemeClr val="tx1"/>
                </a:solidFill>
              </a:rPr>
              <a:t> 	</a:t>
            </a:r>
            <a:r>
              <a:rPr lang="hu-HU" dirty="0" err="1">
                <a:solidFill>
                  <a:schemeClr val="tx1"/>
                </a:solidFill>
              </a:rPr>
              <a:t>school</a:t>
            </a:r>
            <a:r>
              <a:rPr lang="hu-HU" dirty="0">
                <a:solidFill>
                  <a:schemeClr val="tx1"/>
                </a:solidFill>
              </a:rPr>
              <a:t> in </a:t>
            </a:r>
            <a:r>
              <a:rPr lang="hu-HU" dirty="0" err="1">
                <a:solidFill>
                  <a:schemeClr val="tx1"/>
                </a:solidFill>
              </a:rPr>
              <a:t>grade</a:t>
            </a:r>
            <a:r>
              <a:rPr lang="hu-HU" dirty="0">
                <a:solidFill>
                  <a:schemeClr val="tx1"/>
                </a:solidFill>
              </a:rPr>
              <a:t> 6 and go </a:t>
            </a:r>
            <a:r>
              <a:rPr lang="hu-HU" dirty="0" err="1">
                <a:solidFill>
                  <a:schemeClr val="tx1"/>
                </a:solidFill>
              </a:rPr>
              <a:t>to</a:t>
            </a:r>
            <a:r>
              <a:rPr lang="hu-HU" dirty="0">
                <a:solidFill>
                  <a:schemeClr val="tx1"/>
                </a:solidFill>
              </a:rPr>
              <a:t> </a:t>
            </a:r>
            <a:r>
              <a:rPr lang="hu-HU" dirty="0" err="1">
                <a:solidFill>
                  <a:schemeClr val="tx1"/>
                </a:solidFill>
              </a:rPr>
              <a:t>middle</a:t>
            </a:r>
            <a:r>
              <a:rPr lang="hu-HU" dirty="0">
                <a:solidFill>
                  <a:schemeClr val="tx1"/>
                </a:solidFill>
              </a:rPr>
              <a:t> </a:t>
            </a:r>
            <a:r>
              <a:rPr lang="hu-HU" dirty="0" err="1">
                <a:solidFill>
                  <a:schemeClr val="tx1"/>
                </a:solidFill>
              </a:rPr>
              <a:t>school</a:t>
            </a:r>
            <a:r>
              <a:rPr lang="hu-HU" dirty="0">
                <a:solidFill>
                  <a:schemeClr val="tx1"/>
                </a:solidFill>
              </a:rPr>
              <a:t>. (</a:t>
            </a:r>
            <a:r>
              <a:rPr lang="hu-HU" dirty="0" err="1">
                <a:solidFill>
                  <a:schemeClr val="tx1"/>
                </a:solidFill>
              </a:rPr>
              <a:t>They</a:t>
            </a:r>
            <a:r>
              <a:rPr lang="hu-HU" dirty="0">
                <a:solidFill>
                  <a:schemeClr val="tx1"/>
                </a:solidFill>
              </a:rPr>
              <a:t> </a:t>
            </a:r>
            <a:r>
              <a:rPr lang="hu-HU" dirty="0" err="1">
                <a:solidFill>
                  <a:schemeClr val="tx1"/>
                </a:solidFill>
              </a:rPr>
              <a:t>study</a:t>
            </a:r>
            <a:r>
              <a:rPr lang="hu-HU" dirty="0">
                <a:solidFill>
                  <a:schemeClr val="tx1"/>
                </a:solidFill>
              </a:rPr>
              <a:t> </a:t>
            </a:r>
            <a:r>
              <a:rPr lang="hu-HU" dirty="0" err="1">
                <a:solidFill>
                  <a:schemeClr val="tx1"/>
                </a:solidFill>
              </a:rPr>
              <a:t>the</a:t>
            </a:r>
            <a:r>
              <a:rPr lang="hu-HU" dirty="0">
                <a:solidFill>
                  <a:schemeClr val="tx1"/>
                </a:solidFill>
              </a:rPr>
              <a:t> </a:t>
            </a:r>
            <a:r>
              <a:rPr lang="hu-HU" dirty="0" err="1">
                <a:solidFill>
                  <a:schemeClr val="tx1"/>
                </a:solidFill>
              </a:rPr>
              <a:t>same</a:t>
            </a:r>
            <a:r>
              <a:rPr lang="hu-HU" dirty="0">
                <a:solidFill>
                  <a:schemeClr val="tx1"/>
                </a:solidFill>
              </a:rPr>
              <a:t> </a:t>
            </a:r>
            <a:r>
              <a:rPr lang="hu-HU" dirty="0" err="1">
                <a:solidFill>
                  <a:schemeClr val="tx1"/>
                </a:solidFill>
              </a:rPr>
              <a:t>subjects</a:t>
            </a:r>
            <a:r>
              <a:rPr lang="hu-HU" dirty="0">
                <a:solidFill>
                  <a:schemeClr val="tx1"/>
                </a:solidFill>
              </a:rPr>
              <a:t>, </a:t>
            </a:r>
            <a:r>
              <a:rPr lang="hu-HU" dirty="0" err="1">
                <a:solidFill>
                  <a:schemeClr val="tx1"/>
                </a:solidFill>
              </a:rPr>
              <a:t>but</a:t>
            </a:r>
            <a:r>
              <a:rPr lang="hu-HU" dirty="0">
                <a:solidFill>
                  <a:schemeClr val="tx1"/>
                </a:solidFill>
              </a:rPr>
              <a:t> in 	a more </a:t>
            </a:r>
            <a:r>
              <a:rPr lang="hu-HU" dirty="0" err="1">
                <a:solidFill>
                  <a:schemeClr val="tx1"/>
                </a:solidFill>
              </a:rPr>
              <a:t>detailed</a:t>
            </a:r>
            <a:r>
              <a:rPr lang="hu-HU" dirty="0">
                <a:solidFill>
                  <a:schemeClr val="tx1"/>
                </a:solidFill>
              </a:rPr>
              <a:t> </a:t>
            </a:r>
            <a:r>
              <a:rPr lang="hu-HU" dirty="0" err="1">
                <a:solidFill>
                  <a:schemeClr val="tx1"/>
                </a:solidFill>
              </a:rPr>
              <a:t>way</a:t>
            </a:r>
            <a:r>
              <a:rPr lang="hu-HU" dirty="0">
                <a:solidFill>
                  <a:schemeClr val="tx1"/>
                </a:solidFill>
              </a:rPr>
              <a:t>).</a:t>
            </a:r>
          </a:p>
          <a:p>
            <a:pPr marL="0" indent="0" defTabSz="180000">
              <a:lnSpc>
                <a:spcPct val="150000"/>
              </a:lnSpc>
              <a:spcBef>
                <a:spcPts val="0"/>
              </a:spcBef>
              <a:buNone/>
            </a:pPr>
            <a:r>
              <a:rPr lang="hu-HU" dirty="0">
                <a:solidFill>
                  <a:schemeClr val="tx1"/>
                </a:solidFill>
              </a:rPr>
              <a:t>	</a:t>
            </a:r>
            <a:r>
              <a:rPr lang="hu-HU" dirty="0" err="1">
                <a:solidFill>
                  <a:schemeClr val="tx1"/>
                </a:solidFill>
              </a:rPr>
              <a:t>There</a:t>
            </a:r>
            <a:r>
              <a:rPr lang="hu-HU" dirty="0">
                <a:solidFill>
                  <a:schemeClr val="tx1"/>
                </a:solidFill>
              </a:rPr>
              <a:t> </a:t>
            </a:r>
            <a:r>
              <a:rPr lang="hu-HU" dirty="0" err="1">
                <a:solidFill>
                  <a:schemeClr val="tx1"/>
                </a:solidFill>
              </a:rPr>
              <a:t>are</a:t>
            </a:r>
            <a:r>
              <a:rPr lang="hu-HU" dirty="0">
                <a:solidFill>
                  <a:schemeClr val="tx1"/>
                </a:solidFill>
              </a:rPr>
              <a:t> </a:t>
            </a:r>
            <a:r>
              <a:rPr lang="hu-HU" dirty="0" err="1">
                <a:solidFill>
                  <a:schemeClr val="tx1"/>
                </a:solidFill>
              </a:rPr>
              <a:t>about</a:t>
            </a:r>
            <a:r>
              <a:rPr lang="hu-HU" dirty="0">
                <a:solidFill>
                  <a:schemeClr val="tx1"/>
                </a:solidFill>
              </a:rPr>
              <a:t> 247 </a:t>
            </a:r>
            <a:r>
              <a:rPr lang="hu-HU" dirty="0" err="1">
                <a:solidFill>
                  <a:schemeClr val="tx1"/>
                </a:solidFill>
              </a:rPr>
              <a:t>pupils</a:t>
            </a:r>
            <a:r>
              <a:rPr lang="hu-HU" dirty="0">
                <a:solidFill>
                  <a:schemeClr val="tx1"/>
                </a:solidFill>
              </a:rPr>
              <a:t> in </a:t>
            </a:r>
            <a:r>
              <a:rPr lang="hu-HU" dirty="0" err="1">
                <a:solidFill>
                  <a:schemeClr val="tx1"/>
                </a:solidFill>
              </a:rPr>
              <a:t>the</a:t>
            </a:r>
            <a:r>
              <a:rPr lang="hu-HU" dirty="0">
                <a:solidFill>
                  <a:schemeClr val="tx1"/>
                </a:solidFill>
              </a:rPr>
              <a:t> junior </a:t>
            </a:r>
            <a:r>
              <a:rPr lang="hu-HU" dirty="0" err="1">
                <a:solidFill>
                  <a:schemeClr val="tx1"/>
                </a:solidFill>
              </a:rPr>
              <a:t>section</a:t>
            </a:r>
            <a:r>
              <a:rPr lang="hu-HU" dirty="0">
                <a:solidFill>
                  <a:schemeClr val="tx1"/>
                </a:solidFill>
              </a:rPr>
              <a:t>, and </a:t>
            </a:r>
            <a:r>
              <a:rPr lang="hu-HU" dirty="0" err="1">
                <a:solidFill>
                  <a:schemeClr val="tx1"/>
                </a:solidFill>
              </a:rPr>
              <a:t>about</a:t>
            </a:r>
            <a:r>
              <a:rPr lang="hu-HU" dirty="0">
                <a:solidFill>
                  <a:schemeClr val="tx1"/>
                </a:solidFill>
              </a:rPr>
              <a:t> 256 </a:t>
            </a:r>
            <a:r>
              <a:rPr lang="hu-HU" dirty="0" err="1">
                <a:solidFill>
                  <a:schemeClr val="tx1"/>
                </a:solidFill>
              </a:rPr>
              <a:t>pupils</a:t>
            </a:r>
            <a:r>
              <a:rPr lang="hu-HU" dirty="0">
                <a:solidFill>
                  <a:schemeClr val="tx1"/>
                </a:solidFill>
              </a:rPr>
              <a:t> in </a:t>
            </a:r>
            <a:r>
              <a:rPr lang="hu-HU" dirty="0" err="1">
                <a:solidFill>
                  <a:schemeClr val="tx1"/>
                </a:solidFill>
              </a:rPr>
              <a:t>the</a:t>
            </a:r>
            <a:r>
              <a:rPr lang="hu-HU" dirty="0">
                <a:solidFill>
                  <a:schemeClr val="tx1"/>
                </a:solidFill>
              </a:rPr>
              <a:t> 	</a:t>
            </a:r>
            <a:r>
              <a:rPr lang="hu-HU" dirty="0" err="1">
                <a:solidFill>
                  <a:schemeClr val="tx1"/>
                </a:solidFill>
              </a:rPr>
              <a:t>senior</a:t>
            </a:r>
            <a:r>
              <a:rPr lang="hu-HU" dirty="0">
                <a:solidFill>
                  <a:schemeClr val="tx1"/>
                </a:solidFill>
              </a:rPr>
              <a:t> </a:t>
            </a:r>
            <a:r>
              <a:rPr lang="hu-HU" dirty="0" err="1">
                <a:solidFill>
                  <a:schemeClr val="tx1"/>
                </a:solidFill>
              </a:rPr>
              <a:t>section</a:t>
            </a:r>
            <a:r>
              <a:rPr lang="hu-HU" dirty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dirty="0"/>
          </a:p>
        </p:txBody>
      </p:sp>
      <p:pic>
        <p:nvPicPr>
          <p:cNvPr id="2054" name="Picture 6" descr="KÃ©ptalÃ¡lat a kÃ¶vetkezÅre: âtildy zoltÃ¡n Ã¡ltalÃ¡nos iskola Ã©pÃ¼letâ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5924" y="4000500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8" descr="KÃ©ptalÃ¡lat a kÃ¶vetkezÅre: âtildy zoltÃ¡n Ã¡ltalÃ¡nos iskola Ã©pÃ¼letâ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2060" name="Picture 12" descr="KÃ©ptalÃ¡lat a kÃ¶vetkezÅre: âpÃ©ter andrÃ¡s gimnÃ¡ziumâ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795" y="4652356"/>
            <a:ext cx="5082129" cy="2205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49682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86691"/>
          </a:xfrm>
        </p:spPr>
        <p:txBody>
          <a:bodyPr/>
          <a:lstStyle/>
          <a:p>
            <a:r>
              <a:rPr lang="hu-HU" dirty="0" err="1">
                <a:solidFill>
                  <a:schemeClr val="tx1"/>
                </a:solidFill>
              </a:rPr>
              <a:t>Our</a:t>
            </a:r>
            <a:r>
              <a:rPr lang="hu-HU" dirty="0">
                <a:solidFill>
                  <a:schemeClr val="tx1"/>
                </a:solidFill>
              </a:rPr>
              <a:t> </a:t>
            </a:r>
            <a:r>
              <a:rPr lang="hu-HU" dirty="0" err="1">
                <a:solidFill>
                  <a:schemeClr val="tx1"/>
                </a:solidFill>
              </a:rPr>
              <a:t>school’s</a:t>
            </a:r>
            <a:r>
              <a:rPr lang="hu-HU" dirty="0">
                <a:solidFill>
                  <a:schemeClr val="tx1"/>
                </a:solidFill>
              </a:rPr>
              <a:t> </a:t>
            </a:r>
            <a:r>
              <a:rPr lang="hu-HU" dirty="0" err="1">
                <a:solidFill>
                  <a:schemeClr val="tx1"/>
                </a:solidFill>
              </a:rPr>
              <a:t>denominator</a:t>
            </a:r>
            <a:endParaRPr lang="hu-HU" dirty="0">
              <a:solidFill>
                <a:schemeClr val="tx1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>
                <a:solidFill>
                  <a:schemeClr val="tx1"/>
                </a:solidFill>
              </a:rPr>
              <a:t>Our</a:t>
            </a:r>
            <a:r>
              <a:rPr lang="hu-HU" dirty="0">
                <a:solidFill>
                  <a:schemeClr val="tx1"/>
                </a:solidFill>
              </a:rPr>
              <a:t> </a:t>
            </a:r>
            <a:r>
              <a:rPr lang="hu-HU" dirty="0" err="1">
                <a:solidFill>
                  <a:schemeClr val="tx1"/>
                </a:solidFill>
              </a:rPr>
              <a:t>school</a:t>
            </a:r>
            <a:r>
              <a:rPr lang="hu-HU" dirty="0">
                <a:solidFill>
                  <a:schemeClr val="tx1"/>
                </a:solidFill>
              </a:rPr>
              <a:t> </a:t>
            </a:r>
            <a:r>
              <a:rPr lang="hu-HU" dirty="0" err="1">
                <a:solidFill>
                  <a:schemeClr val="tx1"/>
                </a:solidFill>
              </a:rPr>
              <a:t>was</a:t>
            </a:r>
            <a:r>
              <a:rPr lang="hu-HU" dirty="0">
                <a:solidFill>
                  <a:schemeClr val="tx1"/>
                </a:solidFill>
              </a:rPr>
              <a:t> </a:t>
            </a:r>
            <a:r>
              <a:rPr lang="hu-HU" dirty="0" err="1">
                <a:solidFill>
                  <a:schemeClr val="tx1"/>
                </a:solidFill>
              </a:rPr>
              <a:t>named</a:t>
            </a:r>
            <a:r>
              <a:rPr lang="hu-HU" dirty="0">
                <a:solidFill>
                  <a:schemeClr val="tx1"/>
                </a:solidFill>
              </a:rPr>
              <a:t> </a:t>
            </a:r>
            <a:r>
              <a:rPr lang="hu-HU" dirty="0" err="1">
                <a:solidFill>
                  <a:schemeClr val="tx1"/>
                </a:solidFill>
              </a:rPr>
              <a:t>after</a:t>
            </a:r>
            <a:r>
              <a:rPr lang="hu-HU" dirty="0">
                <a:solidFill>
                  <a:schemeClr val="tx1"/>
                </a:solidFill>
              </a:rPr>
              <a:t> Tildy Zoltán, </a:t>
            </a:r>
            <a:r>
              <a:rPr lang="hu-HU" dirty="0" err="1">
                <a:solidFill>
                  <a:schemeClr val="tx1"/>
                </a:solidFill>
              </a:rPr>
              <a:t>who</a:t>
            </a:r>
            <a:r>
              <a:rPr lang="hu-HU" dirty="0">
                <a:solidFill>
                  <a:schemeClr val="tx1"/>
                </a:solidFill>
              </a:rPr>
              <a:t> </a:t>
            </a:r>
            <a:r>
              <a:rPr lang="hu-HU" dirty="0" err="1">
                <a:solidFill>
                  <a:schemeClr val="tx1"/>
                </a:solidFill>
              </a:rPr>
              <a:t>was</a:t>
            </a:r>
            <a:r>
              <a:rPr lang="hu-HU" dirty="0">
                <a:solidFill>
                  <a:schemeClr val="tx1"/>
                </a:solidFill>
              </a:rPr>
              <a:t> a </a:t>
            </a:r>
            <a:r>
              <a:rPr lang="hu-HU" dirty="0" err="1">
                <a:solidFill>
                  <a:schemeClr val="tx1"/>
                </a:solidFill>
              </a:rPr>
              <a:t>politician</a:t>
            </a:r>
            <a:r>
              <a:rPr lang="hu-HU" dirty="0">
                <a:solidFill>
                  <a:schemeClr val="tx1"/>
                </a:solidFill>
              </a:rPr>
              <a:t> in Hungary. He </a:t>
            </a:r>
            <a:r>
              <a:rPr lang="hu-HU" dirty="0" err="1">
                <a:solidFill>
                  <a:schemeClr val="tx1"/>
                </a:solidFill>
              </a:rPr>
              <a:t>was</a:t>
            </a:r>
            <a:r>
              <a:rPr lang="hu-HU" dirty="0">
                <a:solidFill>
                  <a:schemeClr val="tx1"/>
                </a:solidFill>
              </a:rPr>
              <a:t> </a:t>
            </a:r>
            <a:r>
              <a:rPr lang="hu-HU" dirty="0" err="1">
                <a:solidFill>
                  <a:schemeClr val="tx1"/>
                </a:solidFill>
              </a:rPr>
              <a:t>born</a:t>
            </a:r>
            <a:r>
              <a:rPr lang="hu-HU" dirty="0">
                <a:solidFill>
                  <a:schemeClr val="tx1"/>
                </a:solidFill>
              </a:rPr>
              <a:t> in 1889 and </a:t>
            </a:r>
            <a:r>
              <a:rPr lang="hu-HU" dirty="0" err="1">
                <a:solidFill>
                  <a:schemeClr val="tx1"/>
                </a:solidFill>
              </a:rPr>
              <a:t>died</a:t>
            </a:r>
            <a:r>
              <a:rPr lang="hu-HU" dirty="0">
                <a:solidFill>
                  <a:schemeClr val="tx1"/>
                </a:solidFill>
              </a:rPr>
              <a:t> in 1961.</a:t>
            </a:r>
          </a:p>
          <a:p>
            <a:r>
              <a:rPr lang="hu-HU" dirty="0">
                <a:solidFill>
                  <a:schemeClr val="tx1"/>
                </a:solidFill>
              </a:rPr>
              <a:t>He </a:t>
            </a:r>
            <a:r>
              <a:rPr lang="hu-HU" dirty="0" err="1">
                <a:solidFill>
                  <a:schemeClr val="tx1"/>
                </a:solidFill>
              </a:rPr>
              <a:t>was</a:t>
            </a:r>
            <a:r>
              <a:rPr lang="hu-HU" dirty="0">
                <a:solidFill>
                  <a:schemeClr val="tx1"/>
                </a:solidFill>
              </a:rPr>
              <a:t> a </a:t>
            </a:r>
            <a:r>
              <a:rPr lang="hu-HU" dirty="0" err="1">
                <a:solidFill>
                  <a:schemeClr val="tx1"/>
                </a:solidFill>
              </a:rPr>
              <a:t>calvinist</a:t>
            </a:r>
            <a:r>
              <a:rPr lang="hu-HU" dirty="0">
                <a:solidFill>
                  <a:schemeClr val="tx1"/>
                </a:solidFill>
              </a:rPr>
              <a:t> </a:t>
            </a:r>
            <a:r>
              <a:rPr lang="hu-HU" dirty="0" err="1">
                <a:solidFill>
                  <a:schemeClr val="tx1"/>
                </a:solidFill>
              </a:rPr>
              <a:t>priest</a:t>
            </a:r>
            <a:r>
              <a:rPr lang="hu-HU" dirty="0">
                <a:solidFill>
                  <a:schemeClr val="tx1"/>
                </a:solidFill>
              </a:rPr>
              <a:t> in Szeghalom,</a:t>
            </a:r>
          </a:p>
          <a:p>
            <a:pPr marL="0" indent="0">
              <a:buNone/>
            </a:pPr>
            <a:r>
              <a:rPr lang="hu-HU" dirty="0">
                <a:solidFill>
                  <a:schemeClr val="tx1"/>
                </a:solidFill>
              </a:rPr>
              <a:t>	</a:t>
            </a:r>
            <a:r>
              <a:rPr lang="hu-HU" dirty="0" err="1">
                <a:solidFill>
                  <a:schemeClr val="tx1"/>
                </a:solidFill>
              </a:rPr>
              <a:t>before</a:t>
            </a:r>
            <a:r>
              <a:rPr lang="hu-HU" dirty="0">
                <a:solidFill>
                  <a:schemeClr val="tx1"/>
                </a:solidFill>
              </a:rPr>
              <a:t> he </a:t>
            </a:r>
            <a:r>
              <a:rPr lang="hu-HU" dirty="0" err="1">
                <a:solidFill>
                  <a:schemeClr val="tx1"/>
                </a:solidFill>
              </a:rPr>
              <a:t>was</a:t>
            </a:r>
            <a:r>
              <a:rPr lang="hu-HU" dirty="0">
                <a:solidFill>
                  <a:schemeClr val="tx1"/>
                </a:solidFill>
              </a:rPr>
              <a:t> </a:t>
            </a:r>
            <a:r>
              <a:rPr lang="hu-HU" dirty="0" err="1">
                <a:solidFill>
                  <a:schemeClr val="tx1"/>
                </a:solidFill>
              </a:rPr>
              <a:t>nominated</a:t>
            </a:r>
            <a:r>
              <a:rPr lang="hu-HU" dirty="0">
                <a:solidFill>
                  <a:schemeClr val="tx1"/>
                </a:solidFill>
              </a:rPr>
              <a:t> </a:t>
            </a:r>
            <a:r>
              <a:rPr lang="hu-HU" dirty="0" err="1">
                <a:solidFill>
                  <a:schemeClr val="tx1"/>
                </a:solidFill>
              </a:rPr>
              <a:t>as</a:t>
            </a:r>
            <a:r>
              <a:rPr lang="hu-HU" dirty="0">
                <a:solidFill>
                  <a:schemeClr val="tx1"/>
                </a:solidFill>
              </a:rPr>
              <a:t> </a:t>
            </a:r>
            <a:r>
              <a:rPr lang="hu-HU" dirty="0" err="1">
                <a:solidFill>
                  <a:schemeClr val="tx1"/>
                </a:solidFill>
              </a:rPr>
              <a:t>Hungary’s</a:t>
            </a:r>
            <a:r>
              <a:rPr lang="hu-HU" dirty="0">
                <a:solidFill>
                  <a:schemeClr val="tx1"/>
                </a:solidFill>
              </a:rPr>
              <a:t> </a:t>
            </a:r>
          </a:p>
          <a:p>
            <a:pPr marL="0" indent="0">
              <a:buNone/>
            </a:pPr>
            <a:r>
              <a:rPr lang="hu-HU" dirty="0">
                <a:solidFill>
                  <a:schemeClr val="tx1"/>
                </a:solidFill>
              </a:rPr>
              <a:t>      </a:t>
            </a:r>
            <a:r>
              <a:rPr lang="hu-HU" dirty="0" err="1">
                <a:solidFill>
                  <a:schemeClr val="tx1"/>
                </a:solidFill>
              </a:rPr>
              <a:t>first</a:t>
            </a:r>
            <a:r>
              <a:rPr lang="hu-HU" dirty="0">
                <a:solidFill>
                  <a:schemeClr val="tx1"/>
                </a:solidFill>
              </a:rPr>
              <a:t> </a:t>
            </a:r>
            <a:r>
              <a:rPr lang="hu-HU" dirty="0" err="1">
                <a:solidFill>
                  <a:schemeClr val="tx1"/>
                </a:solidFill>
              </a:rPr>
              <a:t>prime</a:t>
            </a:r>
            <a:r>
              <a:rPr lang="hu-HU" dirty="0">
                <a:solidFill>
                  <a:schemeClr val="tx1"/>
                </a:solidFill>
              </a:rPr>
              <a:t> </a:t>
            </a:r>
            <a:r>
              <a:rPr lang="hu-HU" dirty="0" err="1">
                <a:solidFill>
                  <a:schemeClr val="tx1"/>
                </a:solidFill>
              </a:rPr>
              <a:t>minister</a:t>
            </a:r>
            <a:r>
              <a:rPr lang="hu-HU" dirty="0">
                <a:solidFill>
                  <a:schemeClr val="tx1"/>
                </a:solidFill>
              </a:rPr>
              <a:t>.</a:t>
            </a:r>
          </a:p>
          <a:p>
            <a:endParaRPr lang="hu-HU" dirty="0">
              <a:solidFill>
                <a:schemeClr val="tx1"/>
              </a:solidFill>
            </a:endParaRPr>
          </a:p>
        </p:txBody>
      </p:sp>
      <p:sp>
        <p:nvSpPr>
          <p:cNvPr id="4" name="AutoShape 2" descr="KÃ©ptalÃ¡lat a kÃ¶vetkezÅre: âtildy zoltÃ¡nâ"/>
          <p:cNvSpPr>
            <a:spLocks noChangeAspect="1" noChangeArrowheads="1"/>
          </p:cNvSpPr>
          <p:nvPr/>
        </p:nvSpPr>
        <p:spPr bwMode="auto">
          <a:xfrm>
            <a:off x="155575" y="-144463"/>
            <a:ext cx="925080" cy="925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3078" name="Picture 6" descr="KÃ©ptalÃ¡lat a kÃ¶vetkezÅre: âtildy zoltÃ¡nâ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7769" y="2863187"/>
            <a:ext cx="3325162" cy="3994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4478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A kÃ©pen a kÃ¶vetkezÅk lehetnek: 6 ember, belsÅ tÃ©r">
            <a:extLst>
              <a:ext uri="{FF2B5EF4-FFF2-40B4-BE49-F238E27FC236}">
                <a16:creationId xmlns:a16="http://schemas.microsoft.com/office/drawing/2014/main" id="{832EB2A8-D522-40FE-B1CE-DF11DA7EF1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1937" y="1385957"/>
            <a:ext cx="5656289" cy="4242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id="{C8F4EEA5-B7DD-48FE-8ADE-0BC0D9BBE4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9074">
            <a:off x="4696475" y="2294836"/>
            <a:ext cx="2244649" cy="847085"/>
          </a:xfrm>
          <a:prstGeom prst="rect">
            <a:avLst/>
          </a:prstGeom>
        </p:spPr>
      </p:pic>
      <p:sp>
        <p:nvSpPr>
          <p:cNvPr id="6" name="Téglalap 5">
            <a:extLst>
              <a:ext uri="{FF2B5EF4-FFF2-40B4-BE49-F238E27FC236}">
                <a16:creationId xmlns:a16="http://schemas.microsoft.com/office/drawing/2014/main" id="{68466CA7-FDC5-4341-9656-DA29C0C407C6}"/>
              </a:ext>
            </a:extLst>
          </p:cNvPr>
          <p:cNvSpPr/>
          <p:nvPr/>
        </p:nvSpPr>
        <p:spPr>
          <a:xfrm rot="19009647">
            <a:off x="105715" y="1982593"/>
            <a:ext cx="7039046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u-HU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Vargáné Gajda Krisztina</a:t>
            </a:r>
          </a:p>
          <a:p>
            <a:pPr algn="ctr"/>
            <a:r>
              <a:rPr lang="hu-HU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hu-HU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the</a:t>
            </a:r>
            <a:r>
              <a:rPr lang="hu-HU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hu-HU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deputy</a:t>
            </a:r>
            <a:r>
              <a:rPr lang="hu-HU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hu-HU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teacher</a:t>
            </a:r>
            <a:r>
              <a:rPr lang="hu-HU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in Art </a:t>
            </a:r>
            <a:r>
              <a:rPr lang="hu-HU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school</a:t>
            </a:r>
            <a:endParaRPr lang="hu-HU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id="{3105360D-1506-4CFD-B8D0-F399FEA87E9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050002">
            <a:off x="7192427" y="1655144"/>
            <a:ext cx="1904562" cy="847085"/>
          </a:xfrm>
          <a:prstGeom prst="rect">
            <a:avLst/>
          </a:prstGeom>
        </p:spPr>
      </p:pic>
      <p:sp>
        <p:nvSpPr>
          <p:cNvPr id="7" name="Téglalap 6">
            <a:extLst>
              <a:ext uri="{FF2B5EF4-FFF2-40B4-BE49-F238E27FC236}">
                <a16:creationId xmlns:a16="http://schemas.microsoft.com/office/drawing/2014/main" id="{6DDFC064-9A00-4BB2-B740-BA3C3915FA9E}"/>
              </a:ext>
            </a:extLst>
          </p:cNvPr>
          <p:cNvSpPr/>
          <p:nvPr/>
        </p:nvSpPr>
        <p:spPr>
          <a:xfrm>
            <a:off x="4506973" y="0"/>
            <a:ext cx="6239209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Sándorné Baji Anna</a:t>
            </a:r>
          </a:p>
          <a:p>
            <a:pPr algn="ctr"/>
            <a:r>
              <a:rPr lang="hu-H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hu-HU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the</a:t>
            </a:r>
            <a:r>
              <a:rPr lang="hu-H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hu-HU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deputy</a:t>
            </a:r>
            <a:r>
              <a:rPr lang="hu-H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hu-HU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teacher</a:t>
            </a:r>
            <a:r>
              <a:rPr lang="hu-H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in </a:t>
            </a:r>
            <a:r>
              <a:rPr lang="hu-HU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senior</a:t>
            </a:r>
            <a:r>
              <a:rPr lang="hu-H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hu-HU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section</a:t>
            </a:r>
            <a:r>
              <a:rPr lang="hu-H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hu-HU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0" name="Kép 9">
            <a:extLst>
              <a:ext uri="{FF2B5EF4-FFF2-40B4-BE49-F238E27FC236}">
                <a16:creationId xmlns:a16="http://schemas.microsoft.com/office/drawing/2014/main" id="{F659F079-5BA7-49AB-BF1D-E53C608EC18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904198">
            <a:off x="7152203" y="4215619"/>
            <a:ext cx="2705724" cy="847085"/>
          </a:xfrm>
          <a:prstGeom prst="rect">
            <a:avLst/>
          </a:prstGeom>
        </p:spPr>
      </p:pic>
      <p:sp>
        <p:nvSpPr>
          <p:cNvPr id="9" name="Téglalap 8">
            <a:extLst>
              <a:ext uri="{FF2B5EF4-FFF2-40B4-BE49-F238E27FC236}">
                <a16:creationId xmlns:a16="http://schemas.microsoft.com/office/drawing/2014/main" id="{B2C4F358-F77A-4799-BBB1-CD2837AFA760}"/>
              </a:ext>
            </a:extLst>
          </p:cNvPr>
          <p:cNvSpPr/>
          <p:nvPr/>
        </p:nvSpPr>
        <p:spPr>
          <a:xfrm>
            <a:off x="6418254" y="5808556"/>
            <a:ext cx="3277629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Andrea </a:t>
            </a:r>
            <a:r>
              <a:rPr lang="hu-HU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Tagai</a:t>
            </a:r>
            <a:r>
              <a:rPr lang="hu-HU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hu-HU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the</a:t>
            </a:r>
            <a:endParaRPr lang="hu-HU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hu-HU" sz="3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Director</a:t>
            </a:r>
            <a:r>
              <a:rPr lang="hu-HU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</p:txBody>
      </p:sp>
      <p:sp>
        <p:nvSpPr>
          <p:cNvPr id="12" name="Téglalap 11">
            <a:extLst>
              <a:ext uri="{FF2B5EF4-FFF2-40B4-BE49-F238E27FC236}">
                <a16:creationId xmlns:a16="http://schemas.microsoft.com/office/drawing/2014/main" id="{4E861062-7C26-4E3C-926B-8E9708183096}"/>
              </a:ext>
            </a:extLst>
          </p:cNvPr>
          <p:cNvSpPr/>
          <p:nvPr/>
        </p:nvSpPr>
        <p:spPr>
          <a:xfrm>
            <a:off x="236702" y="-8401"/>
            <a:ext cx="29931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5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Directors</a:t>
            </a:r>
            <a:endParaRPr lang="hu-H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234808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75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75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25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70313"/>
          </a:xfrm>
        </p:spPr>
        <p:txBody>
          <a:bodyPr/>
          <a:lstStyle/>
          <a:p>
            <a:r>
              <a:rPr lang="hu-HU" dirty="0">
                <a:solidFill>
                  <a:schemeClr val="tx1"/>
                </a:solidFill>
              </a:rPr>
              <a:t>The </a:t>
            </a:r>
            <a:r>
              <a:rPr lang="hu-HU" dirty="0" err="1">
                <a:solidFill>
                  <a:schemeClr val="tx1"/>
                </a:solidFill>
              </a:rPr>
              <a:t>school’s</a:t>
            </a:r>
            <a:r>
              <a:rPr lang="hu-HU" dirty="0">
                <a:solidFill>
                  <a:schemeClr val="tx1"/>
                </a:solidFill>
              </a:rPr>
              <a:t> art </a:t>
            </a:r>
            <a:r>
              <a:rPr lang="hu-HU" dirty="0" err="1">
                <a:solidFill>
                  <a:schemeClr val="tx1"/>
                </a:solidFill>
              </a:rPr>
              <a:t>department</a:t>
            </a:r>
            <a:endParaRPr lang="hu-HU" dirty="0">
              <a:solidFill>
                <a:schemeClr val="tx1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hu-HU" dirty="0">
                <a:solidFill>
                  <a:schemeClr val="tx1"/>
                </a:solidFill>
              </a:rPr>
              <a:t>We </a:t>
            </a:r>
            <a:r>
              <a:rPr lang="hu-HU" dirty="0" err="1">
                <a:solidFill>
                  <a:schemeClr val="tx1"/>
                </a:solidFill>
              </a:rPr>
              <a:t>have</a:t>
            </a:r>
            <a:r>
              <a:rPr lang="hu-HU" dirty="0">
                <a:solidFill>
                  <a:schemeClr val="tx1"/>
                </a:solidFill>
              </a:rPr>
              <a:t> 4 </a:t>
            </a:r>
            <a:r>
              <a:rPr lang="hu-HU" dirty="0" err="1">
                <a:solidFill>
                  <a:schemeClr val="tx1"/>
                </a:solidFill>
              </a:rPr>
              <a:t>different</a:t>
            </a:r>
            <a:r>
              <a:rPr lang="hu-HU" dirty="0">
                <a:solidFill>
                  <a:schemeClr val="tx1"/>
                </a:solidFill>
              </a:rPr>
              <a:t> </a:t>
            </a:r>
            <a:r>
              <a:rPr lang="hu-HU" dirty="0" err="1">
                <a:solidFill>
                  <a:schemeClr val="tx1"/>
                </a:solidFill>
              </a:rPr>
              <a:t>categories</a:t>
            </a:r>
            <a:r>
              <a:rPr lang="hu-HU" dirty="0">
                <a:solidFill>
                  <a:schemeClr val="tx1"/>
                </a:solidFill>
              </a:rPr>
              <a:t> of </a:t>
            </a:r>
            <a:r>
              <a:rPr lang="hu-HU" dirty="0" err="1">
                <a:solidFill>
                  <a:schemeClr val="tx1"/>
                </a:solidFill>
              </a:rPr>
              <a:t>arts</a:t>
            </a:r>
            <a:r>
              <a:rPr lang="hu-HU" dirty="0">
                <a:solidFill>
                  <a:schemeClr val="tx1"/>
                </a:solidFill>
              </a:rPr>
              <a:t>: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hu-HU" dirty="0">
                <a:solidFill>
                  <a:schemeClr val="tx1"/>
                </a:solidFill>
              </a:rPr>
              <a:t>	-</a:t>
            </a:r>
            <a:r>
              <a:rPr lang="hu-HU" u="sng" dirty="0" err="1">
                <a:solidFill>
                  <a:schemeClr val="tx1"/>
                </a:solidFill>
              </a:rPr>
              <a:t>acting</a:t>
            </a:r>
            <a:endParaRPr lang="hu-HU" u="sng" dirty="0">
              <a:solidFill>
                <a:schemeClr val="tx1"/>
              </a:solidFill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hu-HU" dirty="0">
                <a:solidFill>
                  <a:schemeClr val="tx1"/>
                </a:solidFill>
              </a:rPr>
              <a:t>	-</a:t>
            </a:r>
            <a:r>
              <a:rPr lang="hu-HU" u="sng" dirty="0" err="1">
                <a:solidFill>
                  <a:schemeClr val="tx1"/>
                </a:solidFill>
              </a:rPr>
              <a:t>dance</a:t>
            </a:r>
            <a:endParaRPr lang="hu-HU" u="sng" dirty="0">
              <a:solidFill>
                <a:schemeClr val="tx1"/>
              </a:solidFill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hu-HU" dirty="0">
                <a:solidFill>
                  <a:schemeClr val="tx1"/>
                </a:solidFill>
              </a:rPr>
              <a:t>	-</a:t>
            </a:r>
            <a:r>
              <a:rPr lang="hu-HU" u="sng" dirty="0" err="1">
                <a:solidFill>
                  <a:schemeClr val="tx1"/>
                </a:solidFill>
              </a:rPr>
              <a:t>music</a:t>
            </a:r>
            <a:endParaRPr lang="hu-HU" u="sng" dirty="0">
              <a:solidFill>
                <a:schemeClr val="tx1"/>
              </a:solidFill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hu-HU" dirty="0">
                <a:solidFill>
                  <a:schemeClr val="tx1"/>
                </a:solidFill>
              </a:rPr>
              <a:t>	-</a:t>
            </a:r>
            <a:r>
              <a:rPr lang="hu-HU" u="sng" dirty="0" err="1">
                <a:solidFill>
                  <a:schemeClr val="tx1"/>
                </a:solidFill>
              </a:rPr>
              <a:t>arts</a:t>
            </a:r>
            <a:endParaRPr lang="hu-HU" u="sng" dirty="0">
              <a:solidFill>
                <a:schemeClr val="tx1"/>
              </a:solidFill>
            </a:endParaRPr>
          </a:p>
        </p:txBody>
      </p:sp>
      <p:pic>
        <p:nvPicPr>
          <p:cNvPr id="2050" name="Picture 2" descr="KÃ©ptalÃ¡lat a kÃ¶vetkezÅre: âdanceâ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34596"/>
            <a:ext cx="2795906" cy="2423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KÃ©ptalÃ¡lat a kÃ¶vetkezÅre: âpianoâ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5212" y="3885552"/>
            <a:ext cx="3966788" cy="297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KÃ©ptalÃ¡lat a kÃ¶vetkezÅre: âactingâ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8600" y="4434596"/>
            <a:ext cx="2243918" cy="2243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50660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>
                <a:solidFill>
                  <a:schemeClr val="tx1"/>
                </a:solidFill>
              </a:rPr>
              <a:t>Subjects</a:t>
            </a:r>
            <a:endParaRPr lang="hu-HU" dirty="0">
              <a:solidFill>
                <a:schemeClr val="tx1"/>
              </a:solidFill>
            </a:endParaRPr>
          </a:p>
        </p:txBody>
      </p:sp>
      <p:sp>
        <p:nvSpPr>
          <p:cNvPr id="6" name="Tartalom helye 2"/>
          <p:cNvSpPr txBox="1">
            <a:spLocks/>
          </p:cNvSpPr>
          <p:nvPr/>
        </p:nvSpPr>
        <p:spPr>
          <a:xfrm>
            <a:off x="735522" y="1358538"/>
            <a:ext cx="9074683" cy="40510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dirty="0" err="1"/>
              <a:t>Subjects</a:t>
            </a:r>
            <a:r>
              <a:rPr lang="hu-HU" dirty="0"/>
              <a:t> in junior </a:t>
            </a:r>
            <a:r>
              <a:rPr lang="hu-HU" dirty="0" err="1"/>
              <a:t>section</a:t>
            </a:r>
            <a:r>
              <a:rPr lang="hu-HU" dirty="0"/>
              <a:t>:  	- </a:t>
            </a:r>
            <a:r>
              <a:rPr lang="hu-HU" dirty="0" err="1"/>
              <a:t>Hungarian</a:t>
            </a:r>
            <a:r>
              <a:rPr lang="hu-HU" dirty="0"/>
              <a:t>: </a:t>
            </a:r>
            <a:r>
              <a:rPr lang="hu-HU" dirty="0" err="1"/>
              <a:t>Grammar</a:t>
            </a:r>
            <a:r>
              <a:rPr lang="hu-HU" dirty="0"/>
              <a:t>, Reading, </a:t>
            </a:r>
            <a:r>
              <a:rPr lang="hu-HU" dirty="0" err="1"/>
              <a:t>Writing</a:t>
            </a:r>
            <a:r>
              <a:rPr lang="hu-HU" dirty="0"/>
              <a:t>, </a:t>
            </a:r>
            <a:r>
              <a:rPr lang="hu-HU" dirty="0" err="1"/>
              <a:t>Composition</a:t>
            </a:r>
            <a:endParaRPr lang="hu-HU" dirty="0"/>
          </a:p>
          <a:p>
            <a:pPr marL="0" indent="0">
              <a:buFont typeface="Wingdings 3" charset="2"/>
              <a:buNone/>
            </a:pPr>
            <a:r>
              <a:rPr lang="hu-HU" dirty="0"/>
              <a:t>							- </a:t>
            </a:r>
            <a:r>
              <a:rPr lang="hu-HU" dirty="0" err="1"/>
              <a:t>Maths</a:t>
            </a:r>
            <a:endParaRPr lang="hu-HU" dirty="0"/>
          </a:p>
          <a:p>
            <a:pPr marL="0" indent="0">
              <a:buFont typeface="Wingdings 3" charset="2"/>
              <a:buNone/>
            </a:pPr>
            <a:r>
              <a:rPr lang="hu-HU" dirty="0"/>
              <a:t>							- </a:t>
            </a:r>
            <a:r>
              <a:rPr lang="hu-HU" dirty="0" err="1"/>
              <a:t>Enviroment</a:t>
            </a:r>
            <a:endParaRPr lang="hu-HU" dirty="0"/>
          </a:p>
          <a:p>
            <a:pPr marL="0" indent="0">
              <a:buFont typeface="Wingdings 3" charset="2"/>
              <a:buNone/>
            </a:pPr>
            <a:r>
              <a:rPr lang="hu-HU" dirty="0"/>
              <a:t>							- Art</a:t>
            </a:r>
          </a:p>
          <a:p>
            <a:pPr marL="0" indent="0">
              <a:buFont typeface="Wingdings 3" charset="2"/>
              <a:buNone/>
            </a:pPr>
            <a:r>
              <a:rPr lang="hu-HU" dirty="0"/>
              <a:t>							- Music</a:t>
            </a:r>
          </a:p>
          <a:p>
            <a:pPr marL="0" indent="0">
              <a:buFont typeface="Wingdings 3" charset="2"/>
              <a:buNone/>
            </a:pPr>
            <a:r>
              <a:rPr lang="hu-HU" dirty="0"/>
              <a:t>							- </a:t>
            </a:r>
            <a:r>
              <a:rPr lang="hu-HU" dirty="0" err="1"/>
              <a:t>Technology</a:t>
            </a:r>
            <a:endParaRPr lang="hu-HU" dirty="0"/>
          </a:p>
          <a:p>
            <a:pPr marL="0" indent="0">
              <a:buFont typeface="Wingdings 3" charset="2"/>
              <a:buNone/>
            </a:pPr>
            <a:r>
              <a:rPr lang="hu-HU" dirty="0"/>
              <a:t>							- E</a:t>
            </a:r>
          </a:p>
          <a:p>
            <a:pPr marL="0" indent="0">
              <a:buFont typeface="Wingdings 3" charset="2"/>
              <a:buNone/>
            </a:pPr>
            <a:r>
              <a:rPr lang="hu-HU" dirty="0"/>
              <a:t>							- English</a:t>
            </a:r>
          </a:p>
        </p:txBody>
      </p:sp>
      <p:sp>
        <p:nvSpPr>
          <p:cNvPr id="5" name="AutoShape 4" descr="KÃ©ptalÃ¡lat a kÃ¶vetkezÅre: âmathematics backgroundâ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5278" y="1930400"/>
            <a:ext cx="2437448" cy="1622011"/>
          </a:xfrm>
          <a:prstGeom prst="rect">
            <a:avLst/>
          </a:prstGeom>
        </p:spPr>
      </p:pic>
      <p:pic>
        <p:nvPicPr>
          <p:cNvPr id="1030" name="Picture 6" descr="KÃ©ptalÃ¡lat a kÃ¶vetkezÅre: âgrammar readingâ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379" y="2006430"/>
            <a:ext cx="2573437" cy="1716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55278" y="3552411"/>
            <a:ext cx="3329205" cy="1691236"/>
          </a:xfrm>
          <a:prstGeom prst="rect">
            <a:avLst/>
          </a:prstGeom>
        </p:spPr>
      </p:pic>
      <p:pic>
        <p:nvPicPr>
          <p:cNvPr id="1032" name="Picture 8" descr="KÃ©ptalÃ¡lat a kÃ¶vetkezÅre: âPEâ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517" y="3798597"/>
            <a:ext cx="3061162" cy="1530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31633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720436" y="378823"/>
            <a:ext cx="9026435" cy="6100354"/>
          </a:xfrm>
        </p:spPr>
        <p:txBody>
          <a:bodyPr>
            <a:noAutofit/>
          </a:bodyPr>
          <a:lstStyle/>
          <a:p>
            <a:pPr marL="0" indent="0" defTabSz="180000">
              <a:buNone/>
            </a:pPr>
            <a:r>
              <a:rPr lang="hu-HU" sz="2400" dirty="0" err="1">
                <a:solidFill>
                  <a:schemeClr val="tx1"/>
                </a:solidFill>
              </a:rPr>
              <a:t>Subjects</a:t>
            </a:r>
            <a:r>
              <a:rPr lang="hu-HU" sz="2400" dirty="0">
                <a:solidFill>
                  <a:schemeClr val="tx1"/>
                </a:solidFill>
              </a:rPr>
              <a:t> in </a:t>
            </a:r>
            <a:r>
              <a:rPr lang="hu-HU" sz="2400" dirty="0" err="1">
                <a:solidFill>
                  <a:schemeClr val="tx1"/>
                </a:solidFill>
              </a:rPr>
              <a:t>the</a:t>
            </a:r>
            <a:r>
              <a:rPr lang="hu-HU" sz="2400" dirty="0">
                <a:solidFill>
                  <a:schemeClr val="tx1"/>
                </a:solidFill>
              </a:rPr>
              <a:t> </a:t>
            </a:r>
            <a:r>
              <a:rPr lang="hu-HU" sz="2400" dirty="0" err="1">
                <a:solidFill>
                  <a:schemeClr val="tx1"/>
                </a:solidFill>
              </a:rPr>
              <a:t>senior</a:t>
            </a:r>
            <a:r>
              <a:rPr lang="hu-HU" sz="2400" dirty="0">
                <a:solidFill>
                  <a:schemeClr val="tx1"/>
                </a:solidFill>
              </a:rPr>
              <a:t> </a:t>
            </a:r>
            <a:r>
              <a:rPr lang="hu-HU" sz="2400" dirty="0" err="1">
                <a:solidFill>
                  <a:schemeClr val="tx1"/>
                </a:solidFill>
              </a:rPr>
              <a:t>section</a:t>
            </a:r>
            <a:r>
              <a:rPr lang="hu-HU" sz="2400" dirty="0">
                <a:solidFill>
                  <a:schemeClr val="tx1"/>
                </a:solidFill>
              </a:rPr>
              <a:t>: 	-	</a:t>
            </a:r>
            <a:r>
              <a:rPr lang="hu-HU" sz="2400" dirty="0" err="1">
                <a:solidFill>
                  <a:schemeClr val="tx1"/>
                </a:solidFill>
              </a:rPr>
              <a:t>Hungarian</a:t>
            </a:r>
            <a:r>
              <a:rPr lang="hu-HU" sz="2400" dirty="0">
                <a:solidFill>
                  <a:schemeClr val="tx1"/>
                </a:solidFill>
              </a:rPr>
              <a:t> </a:t>
            </a:r>
            <a:r>
              <a:rPr lang="hu-HU" sz="2400" dirty="0" err="1">
                <a:solidFill>
                  <a:schemeClr val="tx1"/>
                </a:solidFill>
              </a:rPr>
              <a:t>Literature</a:t>
            </a:r>
            <a:r>
              <a:rPr lang="hu-HU" sz="2400" dirty="0">
                <a:solidFill>
                  <a:schemeClr val="tx1"/>
                </a:solidFill>
              </a:rPr>
              <a:t>,</a:t>
            </a:r>
          </a:p>
          <a:p>
            <a:pPr marL="0" indent="0" defTabSz="180000">
              <a:spcBef>
                <a:spcPts val="0"/>
              </a:spcBef>
              <a:buNone/>
            </a:pPr>
            <a:r>
              <a:rPr lang="hu-HU" sz="2400" dirty="0">
                <a:solidFill>
                  <a:schemeClr val="tx1"/>
                </a:solidFill>
              </a:rPr>
              <a:t>																								- </a:t>
            </a:r>
            <a:r>
              <a:rPr lang="hu-HU" sz="2400" dirty="0" err="1">
                <a:solidFill>
                  <a:schemeClr val="tx1"/>
                </a:solidFill>
              </a:rPr>
              <a:t>Hungarian</a:t>
            </a:r>
            <a:r>
              <a:rPr lang="hu-HU" sz="2400" dirty="0">
                <a:solidFill>
                  <a:schemeClr val="tx1"/>
                </a:solidFill>
              </a:rPr>
              <a:t> </a:t>
            </a:r>
            <a:r>
              <a:rPr lang="hu-HU" sz="2400" dirty="0" err="1">
                <a:solidFill>
                  <a:schemeClr val="tx1"/>
                </a:solidFill>
              </a:rPr>
              <a:t>Grammar</a:t>
            </a:r>
            <a:endParaRPr lang="hu-HU" sz="2400" dirty="0">
              <a:solidFill>
                <a:schemeClr val="tx1"/>
              </a:solidFill>
            </a:endParaRPr>
          </a:p>
          <a:p>
            <a:pPr marL="0" indent="0" defTabSz="180000">
              <a:buNone/>
            </a:pPr>
            <a:r>
              <a:rPr lang="hu-HU" sz="2400" dirty="0">
                <a:solidFill>
                  <a:schemeClr val="tx1"/>
                </a:solidFill>
              </a:rPr>
              <a:t>																								-</a:t>
            </a:r>
            <a:r>
              <a:rPr lang="hu-HU" sz="2400" dirty="0" err="1">
                <a:solidFill>
                  <a:schemeClr val="tx1"/>
                </a:solidFill>
              </a:rPr>
              <a:t>Maths</a:t>
            </a:r>
            <a:endParaRPr lang="hu-HU" sz="2400" dirty="0">
              <a:solidFill>
                <a:schemeClr val="tx1"/>
              </a:solidFill>
            </a:endParaRPr>
          </a:p>
          <a:p>
            <a:pPr marL="0" indent="0" defTabSz="180000">
              <a:buNone/>
            </a:pPr>
            <a:r>
              <a:rPr lang="hu-HU" sz="2400" dirty="0">
                <a:solidFill>
                  <a:schemeClr val="tx1"/>
                </a:solidFill>
              </a:rPr>
              <a:t>																								-</a:t>
            </a:r>
            <a:r>
              <a:rPr lang="hu-HU" sz="2400" dirty="0" err="1">
                <a:solidFill>
                  <a:schemeClr val="tx1"/>
                </a:solidFill>
              </a:rPr>
              <a:t>History</a:t>
            </a:r>
            <a:endParaRPr lang="hu-HU" sz="2400" dirty="0">
              <a:solidFill>
                <a:schemeClr val="tx1"/>
              </a:solidFill>
            </a:endParaRPr>
          </a:p>
          <a:p>
            <a:pPr marL="0" indent="0" defTabSz="180000">
              <a:buNone/>
            </a:pPr>
            <a:r>
              <a:rPr lang="hu-HU" sz="2400" dirty="0">
                <a:solidFill>
                  <a:schemeClr val="tx1"/>
                </a:solidFill>
              </a:rPr>
              <a:t>																								-Art</a:t>
            </a:r>
          </a:p>
          <a:p>
            <a:pPr marL="0" indent="0" defTabSz="180000">
              <a:buNone/>
            </a:pPr>
            <a:r>
              <a:rPr lang="hu-HU" sz="2400" dirty="0">
                <a:solidFill>
                  <a:schemeClr val="tx1"/>
                </a:solidFill>
              </a:rPr>
              <a:t>						 																		-Music</a:t>
            </a:r>
          </a:p>
          <a:p>
            <a:pPr marL="0" indent="0" defTabSz="180000">
              <a:buNone/>
            </a:pPr>
            <a:r>
              <a:rPr lang="hu-HU" sz="2400" dirty="0">
                <a:solidFill>
                  <a:schemeClr val="tx1"/>
                </a:solidFill>
              </a:rPr>
              <a:t>																								-</a:t>
            </a:r>
            <a:r>
              <a:rPr lang="hu-HU" sz="2400" dirty="0" err="1">
                <a:solidFill>
                  <a:schemeClr val="tx1"/>
                </a:solidFill>
              </a:rPr>
              <a:t>Technology</a:t>
            </a:r>
            <a:endParaRPr lang="hu-HU" sz="2400" dirty="0">
              <a:solidFill>
                <a:schemeClr val="tx1"/>
              </a:solidFill>
            </a:endParaRPr>
          </a:p>
          <a:p>
            <a:pPr marL="0" indent="0" defTabSz="180000">
              <a:buNone/>
            </a:pPr>
            <a:r>
              <a:rPr lang="hu-HU" sz="2400" dirty="0">
                <a:solidFill>
                  <a:schemeClr val="tx1"/>
                </a:solidFill>
              </a:rPr>
              <a:t>																								-PE</a:t>
            </a:r>
          </a:p>
          <a:p>
            <a:pPr marL="0" indent="0" defTabSz="180000">
              <a:buNone/>
            </a:pPr>
            <a:r>
              <a:rPr lang="hu-HU" sz="2400" dirty="0">
                <a:solidFill>
                  <a:schemeClr val="tx1"/>
                </a:solidFill>
              </a:rPr>
              <a:t>																								-</a:t>
            </a:r>
            <a:r>
              <a:rPr lang="hu-HU" sz="2400" dirty="0" err="1">
                <a:solidFill>
                  <a:schemeClr val="tx1"/>
                </a:solidFill>
              </a:rPr>
              <a:t>English,German</a:t>
            </a:r>
            <a:endParaRPr lang="hu-HU" sz="2400" dirty="0">
              <a:solidFill>
                <a:schemeClr val="tx1"/>
              </a:solidFill>
            </a:endParaRPr>
          </a:p>
          <a:p>
            <a:pPr marL="0" indent="0" defTabSz="180000">
              <a:buNone/>
            </a:pPr>
            <a:r>
              <a:rPr lang="hu-HU" sz="2400" dirty="0">
                <a:solidFill>
                  <a:schemeClr val="tx1"/>
                </a:solidFill>
              </a:rPr>
              <a:t>																								-</a:t>
            </a:r>
            <a:r>
              <a:rPr lang="hu-HU" sz="2400" u="sng" dirty="0" err="1">
                <a:solidFill>
                  <a:schemeClr val="tx1"/>
                </a:solidFill>
              </a:rPr>
              <a:t>From</a:t>
            </a:r>
            <a:r>
              <a:rPr lang="hu-HU" sz="2400" u="sng" dirty="0">
                <a:solidFill>
                  <a:schemeClr val="tx1"/>
                </a:solidFill>
              </a:rPr>
              <a:t> </a:t>
            </a:r>
            <a:r>
              <a:rPr lang="hu-HU" sz="2400" u="sng" dirty="0" err="1">
                <a:solidFill>
                  <a:schemeClr val="tx1"/>
                </a:solidFill>
              </a:rPr>
              <a:t>class</a:t>
            </a:r>
            <a:r>
              <a:rPr lang="hu-HU" sz="2400" u="sng" dirty="0">
                <a:solidFill>
                  <a:schemeClr val="tx1"/>
                </a:solidFill>
              </a:rPr>
              <a:t> 7</a:t>
            </a:r>
            <a:r>
              <a:rPr lang="hu-HU" sz="2400" dirty="0">
                <a:solidFill>
                  <a:schemeClr val="tx1"/>
                </a:solidFill>
              </a:rPr>
              <a:t>:</a:t>
            </a:r>
          </a:p>
          <a:p>
            <a:pPr marL="0" indent="0" defTabSz="180000">
              <a:buNone/>
            </a:pPr>
            <a:r>
              <a:rPr lang="hu-HU" sz="2400" dirty="0">
                <a:solidFill>
                  <a:schemeClr val="tx1"/>
                </a:solidFill>
              </a:rPr>
              <a:t> 																										</a:t>
            </a:r>
            <a:r>
              <a:rPr lang="hu-HU" sz="2400" dirty="0" err="1">
                <a:solidFill>
                  <a:schemeClr val="tx1"/>
                </a:solidFill>
              </a:rPr>
              <a:t>Biology</a:t>
            </a:r>
            <a:r>
              <a:rPr lang="hu-HU" sz="2400" dirty="0">
                <a:solidFill>
                  <a:schemeClr val="tx1"/>
                </a:solidFill>
              </a:rPr>
              <a:t>, </a:t>
            </a:r>
            <a:r>
              <a:rPr lang="hu-HU" sz="2400" dirty="0" err="1">
                <a:solidFill>
                  <a:schemeClr val="tx1"/>
                </a:solidFill>
              </a:rPr>
              <a:t>Geography</a:t>
            </a:r>
            <a:r>
              <a:rPr lang="hu-HU" sz="2400" dirty="0">
                <a:solidFill>
                  <a:schemeClr val="tx1"/>
                </a:solidFill>
              </a:rPr>
              <a:t>,	</a:t>
            </a:r>
            <a:r>
              <a:rPr lang="hu-HU" sz="2400" dirty="0" err="1">
                <a:solidFill>
                  <a:schemeClr val="tx1"/>
                </a:solidFill>
              </a:rPr>
              <a:t>Physics</a:t>
            </a:r>
            <a:r>
              <a:rPr lang="hu-HU" sz="2400" dirty="0">
                <a:solidFill>
                  <a:schemeClr val="tx1"/>
                </a:solidFill>
              </a:rPr>
              <a:t>,</a:t>
            </a:r>
          </a:p>
          <a:p>
            <a:pPr marL="0" indent="0" defTabSz="180000">
              <a:buNone/>
            </a:pPr>
            <a:r>
              <a:rPr lang="hu-HU" sz="2400" dirty="0">
                <a:solidFill>
                  <a:schemeClr val="tx1"/>
                </a:solidFill>
              </a:rPr>
              <a:t>																										</a:t>
            </a:r>
            <a:r>
              <a:rPr lang="hu-HU" sz="2400" dirty="0" err="1">
                <a:solidFill>
                  <a:schemeClr val="tx1"/>
                </a:solidFill>
              </a:rPr>
              <a:t>Chemistry</a:t>
            </a:r>
            <a:endParaRPr lang="hu-HU" sz="2400" dirty="0">
              <a:solidFill>
                <a:schemeClr val="tx1"/>
              </a:solidFill>
            </a:endParaRPr>
          </a:p>
        </p:txBody>
      </p:sp>
      <p:pic>
        <p:nvPicPr>
          <p:cNvPr id="2050" name="Picture 2" descr="KÃ©ptalÃ¡lat a kÃ¶vetkezÅre: âPhysicsâ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6091" y="1539845"/>
            <a:ext cx="3137461" cy="2256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KÃ©ptalÃ¡lat a kÃ¶vetkezÅre: âchemistryâ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1"/>
            <a:ext cx="4443416" cy="3332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80842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600891" y="334356"/>
            <a:ext cx="247375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Student</a:t>
            </a:r>
            <a:r>
              <a:rPr lang="hu-HU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life </a:t>
            </a:r>
          </a:p>
        </p:txBody>
      </p:sp>
      <p:sp>
        <p:nvSpPr>
          <p:cNvPr id="11" name="Szövegdoboz 10"/>
          <p:cNvSpPr txBox="1"/>
          <p:nvPr/>
        </p:nvSpPr>
        <p:spPr>
          <a:xfrm>
            <a:off x="600891" y="919131"/>
            <a:ext cx="9297455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err="1"/>
              <a:t>There</a:t>
            </a:r>
            <a:r>
              <a:rPr lang="hu-HU" sz="2400" dirty="0"/>
              <a:t> </a:t>
            </a:r>
            <a:r>
              <a:rPr lang="hu-HU" sz="2400" dirty="0" err="1"/>
              <a:t>are</a:t>
            </a:r>
            <a:r>
              <a:rPr lang="hu-HU" sz="2400" dirty="0"/>
              <a:t> </a:t>
            </a:r>
            <a:r>
              <a:rPr lang="hu-HU" sz="2400" dirty="0" err="1"/>
              <a:t>various</a:t>
            </a:r>
            <a:r>
              <a:rPr lang="hu-HU" sz="2400" dirty="0"/>
              <a:t> </a:t>
            </a:r>
            <a:r>
              <a:rPr lang="hu-HU" sz="2400" dirty="0" err="1"/>
              <a:t>activities</a:t>
            </a:r>
            <a:r>
              <a:rPr lang="hu-HU" sz="2400" dirty="0"/>
              <a:t> </a:t>
            </a:r>
            <a:r>
              <a:rPr lang="hu-HU" sz="2400" dirty="0" err="1"/>
              <a:t>from</a:t>
            </a:r>
            <a:r>
              <a:rPr lang="hu-HU" sz="2400" dirty="0"/>
              <a:t> </a:t>
            </a:r>
            <a:r>
              <a:rPr lang="hu-HU" sz="2400" dirty="0" err="1"/>
              <a:t>time</a:t>
            </a:r>
            <a:r>
              <a:rPr lang="hu-HU" sz="2400" dirty="0"/>
              <a:t> </a:t>
            </a:r>
            <a:r>
              <a:rPr lang="hu-HU" sz="2400" dirty="0" err="1"/>
              <a:t>to</a:t>
            </a:r>
            <a:r>
              <a:rPr lang="hu-HU" sz="2400" dirty="0"/>
              <a:t> </a:t>
            </a:r>
            <a:r>
              <a:rPr lang="hu-HU" sz="2400" dirty="0" err="1"/>
              <a:t>time</a:t>
            </a:r>
            <a:r>
              <a:rPr lang="hu-HU" sz="2400" dirty="0"/>
              <a:t> in </a:t>
            </a:r>
            <a:r>
              <a:rPr lang="hu-HU" sz="2400" dirty="0" err="1"/>
              <a:t>our</a:t>
            </a:r>
            <a:r>
              <a:rPr lang="hu-HU" sz="2400" dirty="0"/>
              <a:t> </a:t>
            </a:r>
            <a:r>
              <a:rPr lang="hu-HU" sz="2400" dirty="0" err="1"/>
              <a:t>school</a:t>
            </a:r>
            <a:r>
              <a:rPr lang="hu-HU" sz="2400" dirty="0"/>
              <a:t>.</a:t>
            </a:r>
          </a:p>
          <a:p>
            <a:r>
              <a:rPr lang="hu-HU" sz="2400" dirty="0"/>
              <a:t>We </a:t>
            </a:r>
            <a:r>
              <a:rPr lang="hu-HU" sz="2400" dirty="0" err="1"/>
              <a:t>usually</a:t>
            </a:r>
            <a:r>
              <a:rPr lang="hu-HU" sz="2400" dirty="0"/>
              <a:t> </a:t>
            </a:r>
            <a:r>
              <a:rPr lang="hu-HU" sz="2400" dirty="0" err="1"/>
              <a:t>have</a:t>
            </a:r>
            <a:r>
              <a:rPr lang="hu-HU" sz="2400" dirty="0"/>
              <a:t> </a:t>
            </a:r>
            <a:r>
              <a:rPr lang="hu-HU" sz="2400" dirty="0" err="1"/>
              <a:t>competitions</a:t>
            </a:r>
            <a:r>
              <a:rPr lang="hu-HU" sz="2400" dirty="0"/>
              <a:t> in </a:t>
            </a:r>
            <a:r>
              <a:rPr lang="hu-HU" sz="2400" dirty="0" err="1"/>
              <a:t>Maths</a:t>
            </a:r>
            <a:r>
              <a:rPr lang="hu-HU" sz="2400" dirty="0"/>
              <a:t>, English, </a:t>
            </a:r>
            <a:r>
              <a:rPr lang="hu-HU" sz="2400" dirty="0" err="1"/>
              <a:t>Dictation</a:t>
            </a:r>
            <a:r>
              <a:rPr lang="hu-HU" sz="2400" dirty="0"/>
              <a:t>, </a:t>
            </a:r>
            <a:r>
              <a:rPr lang="hu-HU" sz="2400" dirty="0" err="1"/>
              <a:t>Prose</a:t>
            </a:r>
            <a:r>
              <a:rPr lang="hu-HU" sz="2400" dirty="0"/>
              <a:t> and ICT.</a:t>
            </a:r>
          </a:p>
          <a:p>
            <a:r>
              <a:rPr lang="hu-HU" sz="2400" dirty="0"/>
              <a:t>The </a:t>
            </a:r>
            <a:r>
              <a:rPr lang="hu-HU" sz="2400" dirty="0" err="1"/>
              <a:t>eighth</a:t>
            </a:r>
            <a:r>
              <a:rPr lang="hu-HU" sz="2400" dirty="0"/>
              <a:t> </a:t>
            </a:r>
            <a:r>
              <a:rPr lang="hu-HU" sz="2400" dirty="0" err="1"/>
              <a:t>graders</a:t>
            </a:r>
            <a:r>
              <a:rPr lang="hu-HU" sz="2400" dirty="0"/>
              <a:t> </a:t>
            </a:r>
            <a:r>
              <a:rPr lang="hu-HU" sz="2400" dirty="0" err="1"/>
              <a:t>have</a:t>
            </a:r>
            <a:r>
              <a:rPr lang="hu-HU" sz="2400" dirty="0"/>
              <a:t> a </a:t>
            </a:r>
            <a:r>
              <a:rPr lang="en-GB" sz="2400" dirty="0"/>
              <a:t>school</a:t>
            </a:r>
            <a:r>
              <a:rPr lang="hu-HU" sz="2400" dirty="0"/>
              <a:t> </a:t>
            </a:r>
            <a:r>
              <a:rPr lang="hu-HU" sz="2400" dirty="0" err="1"/>
              <a:t>disco</a:t>
            </a:r>
            <a:r>
              <a:rPr lang="hu-HU" sz="2400" dirty="0"/>
              <a:t>. </a:t>
            </a:r>
            <a:r>
              <a:rPr lang="hu-HU" sz="2400" dirty="0" err="1"/>
              <a:t>These</a:t>
            </a:r>
            <a:r>
              <a:rPr lang="hu-HU" sz="2400" dirty="0"/>
              <a:t> </a:t>
            </a:r>
            <a:r>
              <a:rPr lang="hu-HU" sz="2400" dirty="0" err="1"/>
              <a:t>parties</a:t>
            </a:r>
            <a:r>
              <a:rPr lang="hu-HU" sz="2400" dirty="0"/>
              <a:t> </a:t>
            </a:r>
            <a:r>
              <a:rPr lang="hu-HU" sz="2400" dirty="0" err="1"/>
              <a:t>are</a:t>
            </a:r>
            <a:r>
              <a:rPr lang="hu-HU" sz="2400" dirty="0"/>
              <a:t> </a:t>
            </a:r>
            <a:r>
              <a:rPr lang="hu-HU" sz="2400" dirty="0" err="1"/>
              <a:t>usually</a:t>
            </a:r>
            <a:r>
              <a:rPr lang="hu-HU" sz="2400" dirty="0"/>
              <a:t> </a:t>
            </a:r>
            <a:r>
              <a:rPr lang="hu-HU" sz="2400" dirty="0" err="1"/>
              <a:t>organized</a:t>
            </a:r>
            <a:r>
              <a:rPr lang="hu-HU" sz="2400" dirty="0"/>
              <a:t> </a:t>
            </a:r>
            <a:r>
              <a:rPr lang="hu-HU" sz="2400" dirty="0" err="1"/>
              <a:t>four</a:t>
            </a:r>
            <a:r>
              <a:rPr lang="hu-HU" sz="2400" dirty="0"/>
              <a:t> </a:t>
            </a:r>
            <a:r>
              <a:rPr lang="hu-HU" sz="2400" dirty="0" err="1"/>
              <a:t>times</a:t>
            </a:r>
            <a:r>
              <a:rPr lang="hu-HU" sz="2400" dirty="0"/>
              <a:t>, </a:t>
            </a:r>
            <a:r>
              <a:rPr lang="hu-HU" sz="2400" dirty="0" err="1"/>
              <a:t>but</a:t>
            </a:r>
            <a:r>
              <a:rPr lang="hu-HU" sz="2400" dirty="0"/>
              <a:t> </a:t>
            </a:r>
            <a:r>
              <a:rPr lang="hu-HU" sz="2400" dirty="0" err="1"/>
              <a:t>this</a:t>
            </a:r>
            <a:r>
              <a:rPr lang="hu-HU" sz="2400" dirty="0"/>
              <a:t> </a:t>
            </a:r>
            <a:r>
              <a:rPr lang="hu-HU" sz="2400" dirty="0" err="1"/>
              <a:t>year</a:t>
            </a:r>
            <a:r>
              <a:rPr lang="hu-HU" sz="2400" dirty="0"/>
              <a:t> </a:t>
            </a:r>
            <a:r>
              <a:rPr lang="hu-HU" sz="2400" dirty="0" err="1"/>
              <a:t>only</a:t>
            </a:r>
            <a:r>
              <a:rPr lang="hu-HU" sz="2400" dirty="0"/>
              <a:t> </a:t>
            </a:r>
            <a:r>
              <a:rPr lang="hu-HU" sz="2400" dirty="0" err="1"/>
              <a:t>three</a:t>
            </a:r>
            <a:r>
              <a:rPr lang="hu-HU" sz="2400" dirty="0"/>
              <a:t> </a:t>
            </a:r>
            <a:r>
              <a:rPr lang="hu-HU" sz="2400" dirty="0" err="1"/>
              <a:t>times</a:t>
            </a:r>
            <a:r>
              <a:rPr lang="hu-HU" sz="2400" dirty="0"/>
              <a:t>.</a:t>
            </a:r>
          </a:p>
          <a:p>
            <a:r>
              <a:rPr lang="hu-HU" sz="2400" dirty="0" err="1"/>
              <a:t>We</a:t>
            </a:r>
            <a:r>
              <a:rPr lang="hu-HU" sz="2400" dirty="0"/>
              <a:t> </a:t>
            </a:r>
            <a:r>
              <a:rPr lang="hu-HU" sz="2400" dirty="0" err="1"/>
              <a:t>usually</a:t>
            </a:r>
            <a:r>
              <a:rPr lang="hu-HU" sz="2400" dirty="0"/>
              <a:t> </a:t>
            </a:r>
            <a:r>
              <a:rPr lang="hu-HU" sz="2400" dirty="0" err="1"/>
              <a:t>have</a:t>
            </a:r>
            <a:r>
              <a:rPr lang="hu-HU" sz="2400" dirty="0"/>
              <a:t> a </a:t>
            </a:r>
            <a:r>
              <a:rPr lang="hu-HU" sz="2400" dirty="0" err="1"/>
              <a:t>healthcare</a:t>
            </a:r>
            <a:r>
              <a:rPr lang="hu-HU" sz="2400" dirty="0"/>
              <a:t> </a:t>
            </a:r>
            <a:r>
              <a:rPr lang="hu-HU" sz="2400" dirty="0" err="1"/>
              <a:t>week</a:t>
            </a:r>
            <a:r>
              <a:rPr lang="hu-HU" sz="2400" dirty="0"/>
              <a:t> </a:t>
            </a:r>
            <a:r>
              <a:rPr lang="hu-HU" sz="2400" dirty="0" err="1"/>
              <a:t>every</a:t>
            </a:r>
            <a:r>
              <a:rPr lang="hu-HU" sz="2400" dirty="0"/>
              <a:t> </a:t>
            </a:r>
            <a:r>
              <a:rPr lang="hu-HU" sz="2400" dirty="0" err="1"/>
              <a:t>year</a:t>
            </a:r>
            <a:r>
              <a:rPr lang="hu-HU" sz="2400" dirty="0"/>
              <a:t> in </a:t>
            </a:r>
            <a:r>
              <a:rPr lang="hu-HU" sz="2400" dirty="0" err="1"/>
              <a:t>our</a:t>
            </a:r>
            <a:r>
              <a:rPr lang="hu-HU" sz="2400" dirty="0"/>
              <a:t> </a:t>
            </a:r>
            <a:r>
              <a:rPr lang="hu-HU" sz="2400" dirty="0" err="1"/>
              <a:t>school</a:t>
            </a:r>
            <a:r>
              <a:rPr lang="hu-HU" sz="2400" dirty="0"/>
              <a:t>.</a:t>
            </a:r>
          </a:p>
          <a:p>
            <a:r>
              <a:rPr lang="hu-HU" sz="2400" dirty="0" err="1"/>
              <a:t>We</a:t>
            </a:r>
            <a:r>
              <a:rPr lang="hu-HU" sz="2400" dirty="0"/>
              <a:t> </a:t>
            </a:r>
            <a:r>
              <a:rPr lang="hu-HU" sz="2400" dirty="0" err="1"/>
              <a:t>have</a:t>
            </a:r>
            <a:r>
              <a:rPr lang="hu-HU" sz="2400" dirty="0"/>
              <a:t> </a:t>
            </a:r>
            <a:r>
              <a:rPr lang="hu-HU" sz="2400" dirty="0" err="1"/>
              <a:t>sometimes</a:t>
            </a:r>
            <a:r>
              <a:rPr lang="hu-HU" sz="2400" dirty="0"/>
              <a:t> Erzsébet </a:t>
            </a:r>
            <a:r>
              <a:rPr lang="hu-HU" sz="2400" dirty="0" err="1"/>
              <a:t>camp</a:t>
            </a:r>
            <a:r>
              <a:rPr lang="hu-HU" sz="2400" dirty="0"/>
              <a:t> </a:t>
            </a:r>
            <a:r>
              <a:rPr lang="hu-HU" sz="2400" dirty="0" err="1"/>
              <a:t>for</a:t>
            </a:r>
            <a:r>
              <a:rPr lang="hu-HU" sz="2400" dirty="0"/>
              <a:t> </a:t>
            </a:r>
            <a:r>
              <a:rPr lang="hu-HU" sz="2400" dirty="0" err="1"/>
              <a:t>the</a:t>
            </a:r>
            <a:r>
              <a:rPr lang="hu-HU" sz="2400" dirty="0"/>
              <a:t> </a:t>
            </a:r>
            <a:r>
              <a:rPr lang="hu-HU" sz="2400" dirty="0" err="1"/>
              <a:t>pupils</a:t>
            </a:r>
            <a:r>
              <a:rPr lang="hu-HU" sz="2400" dirty="0"/>
              <a:t>.</a:t>
            </a:r>
          </a:p>
          <a:p>
            <a:endParaRPr lang="hu-HU" dirty="0"/>
          </a:p>
        </p:txBody>
      </p:sp>
      <p:pic>
        <p:nvPicPr>
          <p:cNvPr id="1028" name="Picture 4" descr="http://tildy-szeghalom.fw.hu/images/phocagallery/elsosegely/thumbs/phoca_thumb_l_p1180670.jpg">
            <a:extLst>
              <a:ext uri="{FF2B5EF4-FFF2-40B4-BE49-F238E27FC236}">
                <a16:creationId xmlns:a16="http://schemas.microsoft.com/office/drawing/2014/main" id="{6501851F-A311-42C2-9305-73E8E052E8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09591"/>
            <a:ext cx="4242216" cy="3048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6" descr="KÃ©ptalÃ¡lat a kÃ¶vetkezÅre: âÐ±Ð»Ð¾Ð½Ð´Ð¸Ð½ÐºÐ° Ñ Ð´ÐµÐ½ÑÐ³Ð°Ð¼Ð¸â">
            <a:extLst>
              <a:ext uri="{FF2B5EF4-FFF2-40B4-BE49-F238E27FC236}">
                <a16:creationId xmlns:a16="http://schemas.microsoft.com/office/drawing/2014/main" id="{263EA225-B9F7-4C4F-AC57-431517DDB2D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89B99F1C-899F-4244-A4D9-2DBA5B194D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57063" y="2560744"/>
            <a:ext cx="3034936" cy="4297255"/>
          </a:xfrm>
          <a:prstGeom prst="rect">
            <a:avLst/>
          </a:prstGeom>
        </p:spPr>
      </p:pic>
      <p:pic>
        <p:nvPicPr>
          <p:cNvPr id="10" name="Picture 2" descr="http://tildy-szeghalom.fw.hu/images/phocagallery/ErzsebetTabor/thumbs/phoca_thumb_l_p1160733.jpg">
            <a:extLst>
              <a:ext uri="{FF2B5EF4-FFF2-40B4-BE49-F238E27FC236}">
                <a16:creationId xmlns:a16="http://schemas.microsoft.com/office/drawing/2014/main" id="{8FEC6567-00E0-417A-A32C-4DC276B52B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2216" y="3809590"/>
            <a:ext cx="4576997" cy="3048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23485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>
            <a:extLst>
              <a:ext uri="{FF2B5EF4-FFF2-40B4-BE49-F238E27FC236}">
                <a16:creationId xmlns:a16="http://schemas.microsoft.com/office/drawing/2014/main" id="{D9164038-9238-4F74-B881-108D9B76AF60}"/>
              </a:ext>
            </a:extLst>
          </p:cNvPr>
          <p:cNvSpPr/>
          <p:nvPr/>
        </p:nvSpPr>
        <p:spPr>
          <a:xfrm>
            <a:off x="5191591" y="273228"/>
            <a:ext cx="6355975" cy="20621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hu-HU" sz="3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We</a:t>
            </a:r>
            <a:r>
              <a:rPr lang="hu-HU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hu-HU" sz="3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usally</a:t>
            </a:r>
            <a:r>
              <a:rPr lang="hu-HU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hu-HU" sz="3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have</a:t>
            </a:r>
            <a:r>
              <a:rPr lang="hu-HU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a </a:t>
            </a:r>
            <a:r>
              <a:rPr lang="hu-HU" sz="3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school</a:t>
            </a:r>
            <a:r>
              <a:rPr lang="hu-HU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assembly, </a:t>
            </a:r>
            <a:r>
              <a:rPr lang="hu-HU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</a:t>
            </a:r>
            <a:r>
              <a:rPr lang="hu-HU" sz="3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here</a:t>
            </a:r>
            <a:r>
              <a:rPr lang="hu-HU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hu-HU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we</a:t>
            </a:r>
            <a:r>
              <a:rPr lang="hu-HU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hu-HU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listen</a:t>
            </a:r>
            <a:r>
              <a:rPr lang="hu-HU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hu-HU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to</a:t>
            </a:r>
            <a:r>
              <a:rPr lang="hu-HU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hu-HU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results</a:t>
            </a:r>
            <a:r>
              <a:rPr lang="hu-HU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of </a:t>
            </a:r>
            <a:r>
              <a:rPr lang="hu-HU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competitions</a:t>
            </a:r>
            <a:r>
              <a:rPr lang="hu-HU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and outstanding </a:t>
            </a:r>
            <a:r>
              <a:rPr lang="hu-HU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pupils</a:t>
            </a:r>
            <a:r>
              <a:rPr lang="hu-HU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hu-HU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get</a:t>
            </a:r>
            <a:r>
              <a:rPr lang="hu-HU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hu-HU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rewards</a:t>
            </a:r>
            <a:r>
              <a:rPr lang="hu-HU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  <a:endParaRPr lang="hu-HU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074" name="Picture 2" descr="A kÃ©pen a kÃ¶vetkezÅk lehetnek: 2 ember, tÃºra/szabadtÃ©ri">
            <a:extLst>
              <a:ext uri="{FF2B5EF4-FFF2-40B4-BE49-F238E27FC236}">
                <a16:creationId xmlns:a16="http://schemas.microsoft.com/office/drawing/2014/main" id="{6C66F990-C017-4745-95D6-9B732C6743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7727"/>
            <a:ext cx="5191593" cy="2956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A kÃ©pen a kÃ¶vetkezÅk lehetnek: 26 ember, Ã¼lÅ emberek">
            <a:extLst>
              <a:ext uri="{FF2B5EF4-FFF2-40B4-BE49-F238E27FC236}">
                <a16:creationId xmlns:a16="http://schemas.microsoft.com/office/drawing/2014/main" id="{48E6F8B5-F56F-4390-8643-63C36D24BA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956578"/>
            <a:ext cx="5191593" cy="3893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A kÃ©pen a kÃ¶vetkezÅk lehetnek: 5 ember, tÃ¶meg Ã©s belsÅ tÃ©r">
            <a:extLst>
              <a:ext uri="{FF2B5EF4-FFF2-40B4-BE49-F238E27FC236}">
                <a16:creationId xmlns:a16="http://schemas.microsoft.com/office/drawing/2014/main" id="{5D5BA583-2F9B-46A5-8F54-1204F7327E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594" y="2641731"/>
            <a:ext cx="5611390" cy="4208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30950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Fazetta">
  <a:themeElements>
    <a:clrScheme name="Fazet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zet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zet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428</TotalTime>
  <Words>261</Words>
  <Application>Microsoft Office PowerPoint</Application>
  <PresentationFormat>Szélesvásznú</PresentationFormat>
  <Paragraphs>68</Paragraphs>
  <Slides>13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13</vt:i4>
      </vt:variant>
    </vt:vector>
  </HeadingPairs>
  <TitlesOfParts>
    <vt:vector size="17" baseType="lpstr">
      <vt:lpstr>Arial</vt:lpstr>
      <vt:lpstr>Trebuchet MS</vt:lpstr>
      <vt:lpstr>Wingdings 3</vt:lpstr>
      <vt:lpstr>Fazetta</vt:lpstr>
      <vt:lpstr>Tildy Zoltán Primary School and basci Basic School of Arts</vt:lpstr>
      <vt:lpstr>About our school</vt:lpstr>
      <vt:lpstr>Our school’s denominator</vt:lpstr>
      <vt:lpstr>PowerPoint-bemutató</vt:lpstr>
      <vt:lpstr>The school’s art department</vt:lpstr>
      <vt:lpstr>Subjects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Zoltán Tildy  primary school</dc:title>
  <dc:creator>Diak-6</dc:creator>
  <cp:lastModifiedBy>Fekete-Koczó Zsuzsa</cp:lastModifiedBy>
  <cp:revision>63</cp:revision>
  <dcterms:created xsi:type="dcterms:W3CDTF">2018-09-24T13:27:24Z</dcterms:created>
  <dcterms:modified xsi:type="dcterms:W3CDTF">2018-11-08T20:07:22Z</dcterms:modified>
</cp:coreProperties>
</file>