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7" r:id="rId5"/>
    <p:sldId id="259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AC13-AA21-483F-AF84-E831EF711809}" type="datetimeFigureOut">
              <a:rPr lang="hu-HU" smtClean="0"/>
              <a:t>2021. 01. 25.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98F5-632E-483D-A7B2-8E1086870D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AC13-AA21-483F-AF84-E831EF711809}" type="datetimeFigureOut">
              <a:rPr lang="hu-HU" smtClean="0"/>
              <a:t>2021. 01. 25.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98F5-632E-483D-A7B2-8E1086870D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AC13-AA21-483F-AF84-E831EF711809}" type="datetimeFigureOut">
              <a:rPr lang="hu-HU" smtClean="0"/>
              <a:t>2021. 01. 25.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98F5-632E-483D-A7B2-8E1086870D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AC13-AA21-483F-AF84-E831EF711809}" type="datetimeFigureOut">
              <a:rPr lang="hu-HU" smtClean="0"/>
              <a:t>2021. 01. 25.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98F5-632E-483D-A7B2-8E1086870D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AC13-AA21-483F-AF84-E831EF711809}" type="datetimeFigureOut">
              <a:rPr lang="hu-HU" smtClean="0"/>
              <a:t>2021. 01. 25.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98F5-632E-483D-A7B2-8E1086870D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AC13-AA21-483F-AF84-E831EF711809}" type="datetimeFigureOut">
              <a:rPr lang="hu-HU" smtClean="0"/>
              <a:t>2021. 01. 25.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98F5-632E-483D-A7B2-8E1086870D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AC13-AA21-483F-AF84-E831EF711809}" type="datetimeFigureOut">
              <a:rPr lang="hu-HU" smtClean="0"/>
              <a:t>2021. 01. 25.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98F5-632E-483D-A7B2-8E1086870D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AC13-AA21-483F-AF84-E831EF711809}" type="datetimeFigureOut">
              <a:rPr lang="hu-HU" smtClean="0"/>
              <a:t>2021. 01. 25.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98F5-632E-483D-A7B2-8E1086870D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AC13-AA21-483F-AF84-E831EF711809}" type="datetimeFigureOut">
              <a:rPr lang="hu-HU" smtClean="0"/>
              <a:t>2021. 01. 25.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98F5-632E-483D-A7B2-8E1086870D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AC13-AA21-483F-AF84-E831EF711809}" type="datetimeFigureOut">
              <a:rPr lang="hu-HU" smtClean="0"/>
              <a:t>2021. 01. 25.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98F5-632E-483D-A7B2-8E1086870D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AC13-AA21-483F-AF84-E831EF711809}" type="datetimeFigureOut">
              <a:rPr lang="hu-HU" smtClean="0"/>
              <a:t>2021. 01. 25.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98F5-632E-483D-A7B2-8E1086870DF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CAC13-AA21-483F-AF84-E831EF711809}" type="datetimeFigureOut">
              <a:rPr lang="hu-HU" smtClean="0"/>
              <a:t>2021. 01. 25.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D98F5-632E-483D-A7B2-8E1086870DF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000" b="1" i="1" dirty="0" err="1" smtClean="0">
                <a:latin typeface="Algerian" pitchFamily="82" charset="0"/>
              </a:rPr>
              <a:t>Portugal</a:t>
            </a:r>
            <a:endParaRPr lang="hu-HU" sz="8000" b="1" i="1" dirty="0">
              <a:latin typeface="Algeri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Portuguese</a:t>
            </a:r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hu-H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dance</a:t>
            </a:r>
            <a:endParaRPr lang="hu-H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vira</a:t>
            </a:r>
            <a:r>
              <a:rPr lang="en-US" b="1" dirty="0"/>
              <a:t> is a traditional dance from Portugal. It is most popular in the Minho region but is performed in every region. It has a three-step rhythm which is very similar to a waltz, but it is faster and the couples dance front-to-front without holding </a:t>
            </a:r>
            <a:r>
              <a:rPr lang="en-US" b="1" dirty="0" smtClean="0"/>
              <a:t>hands</a:t>
            </a:r>
            <a:r>
              <a:rPr lang="hu-HU" b="1" dirty="0" smtClean="0"/>
              <a:t>.</a:t>
            </a:r>
            <a:endParaRPr lang="hu-H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u-H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Portuguese</a:t>
            </a:r>
            <a:r>
              <a:rPr lang="hu-H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art</a:t>
            </a:r>
            <a:endParaRPr lang="hu-H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b="1" dirty="0" err="1" smtClean="0"/>
              <a:t>Portuguese</a:t>
            </a:r>
            <a:r>
              <a:rPr lang="hu-HU" b="1" dirty="0" smtClean="0"/>
              <a:t> </a:t>
            </a:r>
            <a:r>
              <a:rPr lang="hu-HU" b="1" dirty="0" err="1" smtClean="0"/>
              <a:t>artist</a:t>
            </a:r>
            <a:r>
              <a:rPr lang="hu-HU" b="1" dirty="0" smtClean="0"/>
              <a:t> </a:t>
            </a:r>
            <a:r>
              <a:rPr lang="hu-HU" b="1" dirty="0" err="1" smtClean="0"/>
              <a:t>usually</a:t>
            </a:r>
            <a:r>
              <a:rPr lang="hu-HU" b="1" dirty="0" smtClean="0"/>
              <a:t> </a:t>
            </a:r>
            <a:r>
              <a:rPr lang="hu-HU" b="1" dirty="0" err="1" smtClean="0"/>
              <a:t>painting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romantic</a:t>
            </a:r>
            <a:r>
              <a:rPr lang="hu-HU" b="1" dirty="0" smtClean="0"/>
              <a:t> </a:t>
            </a:r>
            <a:r>
              <a:rPr lang="hu-HU" b="1" dirty="0" err="1" smtClean="0"/>
              <a:t>style</a:t>
            </a:r>
            <a:r>
              <a:rPr lang="hu-HU" b="1" dirty="0" smtClean="0"/>
              <a:t>. </a:t>
            </a:r>
            <a:r>
              <a:rPr lang="hu-HU" b="1" dirty="0" err="1" smtClean="0"/>
              <a:t>It’s</a:t>
            </a:r>
            <a:r>
              <a:rPr lang="hu-HU" b="1" dirty="0" smtClean="0"/>
              <a:t> </a:t>
            </a:r>
            <a:r>
              <a:rPr lang="hu-HU" b="1" dirty="0" err="1" smtClean="0"/>
              <a:t>from</a:t>
            </a:r>
            <a:r>
              <a:rPr lang="hu-HU" b="1" dirty="0" smtClean="0"/>
              <a:t> </a:t>
            </a:r>
            <a:r>
              <a:rPr lang="hu-HU" b="1" dirty="0" err="1" smtClean="0"/>
              <a:t>mediavel</a:t>
            </a:r>
            <a:r>
              <a:rPr lang="hu-HU" b="1" dirty="0" smtClean="0"/>
              <a:t> </a:t>
            </a:r>
            <a:r>
              <a:rPr lang="hu-HU" b="1" dirty="0" err="1" smtClean="0"/>
              <a:t>ares</a:t>
            </a:r>
            <a:r>
              <a:rPr lang="hu-HU" b="1" dirty="0" smtClean="0"/>
              <a:t>.</a:t>
            </a:r>
          </a:p>
          <a:p>
            <a:r>
              <a:rPr lang="hu-HU" b="1" dirty="0" smtClean="0"/>
              <a:t> </a:t>
            </a:r>
            <a:r>
              <a:rPr lang="hu-HU" b="1" dirty="0" err="1" smtClean="0"/>
              <a:t>Well-know</a:t>
            </a:r>
            <a:r>
              <a:rPr lang="hu-HU" b="1" dirty="0" smtClean="0"/>
              <a:t> </a:t>
            </a:r>
            <a:r>
              <a:rPr lang="hu-HU" b="1" dirty="0" err="1" smtClean="0"/>
              <a:t>painters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romantic</a:t>
            </a:r>
            <a:r>
              <a:rPr lang="hu-HU" b="1" dirty="0" smtClean="0"/>
              <a:t> </a:t>
            </a:r>
            <a:r>
              <a:rPr lang="hu-HU" b="1" dirty="0" err="1" smtClean="0"/>
              <a:t>style</a:t>
            </a:r>
            <a:r>
              <a:rPr lang="hu-HU" b="1" dirty="0" smtClean="0"/>
              <a:t>:</a:t>
            </a:r>
          </a:p>
          <a:p>
            <a:r>
              <a:rPr lang="hu-HU" b="1" dirty="0"/>
              <a:t>Miguel </a:t>
            </a:r>
            <a:r>
              <a:rPr lang="hu-HU" b="1" dirty="0" err="1"/>
              <a:t>Ângelo</a:t>
            </a:r>
            <a:r>
              <a:rPr lang="hu-HU" b="1" dirty="0"/>
              <a:t> </a:t>
            </a:r>
            <a:r>
              <a:rPr lang="hu-HU" b="1" dirty="0" err="1" smtClean="0"/>
              <a:t>Lupi</a:t>
            </a:r>
            <a:r>
              <a:rPr lang="hu-HU" b="1" dirty="0" smtClean="0"/>
              <a:t> (1826-1883)</a:t>
            </a:r>
          </a:p>
          <a:p>
            <a:r>
              <a:rPr lang="hu-HU" b="1" dirty="0" err="1"/>
              <a:t>Luís</a:t>
            </a:r>
            <a:r>
              <a:rPr lang="hu-HU" b="1" dirty="0"/>
              <a:t> de </a:t>
            </a:r>
            <a:r>
              <a:rPr lang="hu-HU" b="1" dirty="0" err="1" smtClean="0"/>
              <a:t>Meneses</a:t>
            </a:r>
            <a:endParaRPr lang="hu-HU" b="1" dirty="0" smtClean="0"/>
          </a:p>
          <a:p>
            <a:endParaRPr lang="hu-HU" b="1" dirty="0" smtClean="0"/>
          </a:p>
          <a:p>
            <a:r>
              <a:rPr lang="hu-HU" b="1" dirty="0" err="1" smtClean="0"/>
              <a:t>But</a:t>
            </a:r>
            <a:r>
              <a:rPr lang="hu-HU" b="1" dirty="0" smtClean="0"/>
              <a:t> </a:t>
            </a:r>
            <a:r>
              <a:rPr lang="hu-HU" b="1" dirty="0" err="1" smtClean="0"/>
              <a:t>lately</a:t>
            </a:r>
            <a:r>
              <a:rPr lang="hu-HU" b="1" dirty="0" smtClean="0"/>
              <a:t> </a:t>
            </a:r>
            <a:r>
              <a:rPr lang="hu-HU" b="1" dirty="0" err="1" smtClean="0"/>
              <a:t>people</a:t>
            </a:r>
            <a:r>
              <a:rPr lang="hu-HU" b="1" dirty="0" smtClean="0"/>
              <a:t> </a:t>
            </a:r>
            <a:r>
              <a:rPr lang="hu-HU" b="1" dirty="0" err="1" smtClean="0"/>
              <a:t>are</a:t>
            </a:r>
            <a:r>
              <a:rPr lang="hu-HU" b="1" dirty="0" smtClean="0"/>
              <a:t> </a:t>
            </a:r>
            <a:r>
              <a:rPr lang="hu-HU" b="1" dirty="0" err="1" smtClean="0"/>
              <a:t>painting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street</a:t>
            </a:r>
            <a:r>
              <a:rPr lang="hu-HU" b="1" dirty="0" smtClean="0"/>
              <a:t> </a:t>
            </a:r>
            <a:r>
              <a:rPr lang="hu-HU" b="1" dirty="0" err="1" smtClean="0"/>
              <a:t>on</a:t>
            </a:r>
            <a:r>
              <a:rPr lang="hu-HU" b="1" dirty="0" smtClean="0"/>
              <a:t> </a:t>
            </a:r>
            <a:r>
              <a:rPr lang="hu-HU" b="1" dirty="0" err="1" smtClean="0"/>
              <a:t>abandoned</a:t>
            </a:r>
            <a:r>
              <a:rPr lang="hu-HU" b="1" dirty="0" smtClean="0"/>
              <a:t>, old </a:t>
            </a:r>
            <a:r>
              <a:rPr lang="hu-HU" b="1" dirty="0" err="1" smtClean="0"/>
              <a:t>walls</a:t>
            </a:r>
            <a:r>
              <a:rPr lang="hu-HU" b="1" dirty="0" smtClean="0"/>
              <a:t>, </a:t>
            </a:r>
            <a:r>
              <a:rPr lang="hu-HU" b="1" dirty="0" err="1" smtClean="0"/>
              <a:t>It’s</a:t>
            </a:r>
            <a:r>
              <a:rPr lang="hu-HU" b="1" dirty="0" smtClean="0"/>
              <a:t> </a:t>
            </a:r>
            <a:r>
              <a:rPr lang="hu-HU" b="1" dirty="0" err="1" smtClean="0"/>
              <a:t>called</a:t>
            </a:r>
            <a:r>
              <a:rPr lang="hu-HU" b="1" dirty="0" smtClean="0"/>
              <a:t> </a:t>
            </a:r>
            <a:r>
              <a:rPr lang="hu-HU" b="1" dirty="0" err="1" smtClean="0"/>
              <a:t>street</a:t>
            </a:r>
            <a:r>
              <a:rPr lang="hu-HU" b="1" dirty="0" smtClean="0"/>
              <a:t> art.</a:t>
            </a:r>
          </a:p>
          <a:p>
            <a:r>
              <a:rPr lang="hu-HU" b="1" dirty="0"/>
              <a:t>W</a:t>
            </a:r>
            <a:r>
              <a:rPr lang="en-US" b="1" dirty="0" smtClean="0"/>
              <a:t>e do not know the makers of street </a:t>
            </a:r>
            <a:r>
              <a:rPr lang="en-US" b="1" dirty="0" err="1" smtClean="0"/>
              <a:t>ar</a:t>
            </a:r>
            <a:r>
              <a:rPr lang="hu-HU" b="1" dirty="0" smtClean="0"/>
              <a:t>t.</a:t>
            </a:r>
          </a:p>
          <a:p>
            <a:r>
              <a:rPr lang="hu-HU" b="1" dirty="0" err="1" smtClean="0"/>
              <a:t>You</a:t>
            </a:r>
            <a:r>
              <a:rPr lang="hu-HU" b="1" dirty="0" smtClean="0"/>
              <a:t> </a:t>
            </a:r>
            <a:r>
              <a:rPr lang="hu-HU" b="1" dirty="0" err="1" smtClean="0"/>
              <a:t>also</a:t>
            </a:r>
            <a:r>
              <a:rPr lang="hu-HU" b="1" dirty="0" smtClean="0"/>
              <a:t> </a:t>
            </a:r>
            <a:r>
              <a:rPr lang="hu-HU" b="1" dirty="0" err="1" smtClean="0"/>
              <a:t>need</a:t>
            </a:r>
            <a:r>
              <a:rPr lang="hu-HU" b="1" dirty="0" smtClean="0"/>
              <a:t> </a:t>
            </a:r>
            <a:r>
              <a:rPr lang="hu-HU" b="1" dirty="0" err="1" smtClean="0"/>
              <a:t>permission</a:t>
            </a:r>
            <a:r>
              <a:rPr lang="hu-HU" b="1" dirty="0" smtClean="0"/>
              <a:t> </a:t>
            </a:r>
            <a:r>
              <a:rPr lang="hu-HU" b="1" dirty="0" err="1" smtClean="0"/>
              <a:t>from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owner</a:t>
            </a:r>
            <a:r>
              <a:rPr lang="hu-HU" b="1" dirty="0" smtClean="0"/>
              <a:t> of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wall</a:t>
            </a:r>
            <a:r>
              <a:rPr lang="hu-HU" b="1" dirty="0" smtClean="0"/>
              <a:t> </a:t>
            </a:r>
            <a:r>
              <a:rPr lang="hu-HU" b="1" dirty="0" err="1" smtClean="0"/>
              <a:t>before</a:t>
            </a:r>
            <a:r>
              <a:rPr lang="hu-HU" b="1" dirty="0" smtClean="0"/>
              <a:t> </a:t>
            </a:r>
            <a:r>
              <a:rPr lang="hu-HU" b="1" dirty="0" err="1" smtClean="0"/>
              <a:t>you</a:t>
            </a:r>
            <a:r>
              <a:rPr lang="hu-HU" b="1" dirty="0" smtClean="0"/>
              <a:t> </a:t>
            </a:r>
            <a:r>
              <a:rPr lang="hu-HU" b="1" dirty="0" err="1" smtClean="0"/>
              <a:t>paint</a:t>
            </a:r>
            <a:r>
              <a:rPr lang="hu-HU" b="1" dirty="0" smtClean="0"/>
              <a:t> </a:t>
            </a:r>
            <a:r>
              <a:rPr lang="hu-HU" b="1" dirty="0" err="1" smtClean="0"/>
              <a:t>on</a:t>
            </a:r>
            <a:r>
              <a:rPr lang="hu-HU" b="1" dirty="0" smtClean="0"/>
              <a:t> </a:t>
            </a:r>
            <a:r>
              <a:rPr lang="hu-HU" b="1" dirty="0" err="1" smtClean="0"/>
              <a:t>it</a:t>
            </a:r>
            <a:r>
              <a:rPr lang="hu-HU" b="1" dirty="0" smtClean="0"/>
              <a:t>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Popular</a:t>
            </a:r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u-H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Portuguese</a:t>
            </a:r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u-H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Meals</a:t>
            </a:r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hu-H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u-HU" b="1" dirty="0" err="1" smtClean="0"/>
              <a:t>Caldo</a:t>
            </a:r>
            <a:r>
              <a:rPr lang="hu-HU" b="1" dirty="0" smtClean="0"/>
              <a:t> Verde, a </a:t>
            </a:r>
            <a:r>
              <a:rPr lang="hu-HU" b="1" dirty="0" err="1" smtClean="0"/>
              <a:t>soup</a:t>
            </a:r>
            <a:r>
              <a:rPr lang="hu-HU" b="1" dirty="0" smtClean="0"/>
              <a:t> made of </a:t>
            </a:r>
            <a:r>
              <a:rPr lang="hu-HU" b="1" dirty="0" err="1" smtClean="0"/>
              <a:t>sausages</a:t>
            </a:r>
            <a:r>
              <a:rPr lang="hu-HU" b="1" dirty="0" smtClean="0"/>
              <a:t>, </a:t>
            </a:r>
            <a:r>
              <a:rPr lang="hu-HU" b="1" dirty="0" err="1" smtClean="0"/>
              <a:t>potatoes</a:t>
            </a:r>
            <a:r>
              <a:rPr lang="hu-HU" b="1" dirty="0" smtClean="0"/>
              <a:t> and local </a:t>
            </a:r>
            <a:r>
              <a:rPr lang="hu-HU" b="1" dirty="0" err="1" smtClean="0"/>
              <a:t>olive</a:t>
            </a:r>
            <a:r>
              <a:rPr lang="hu-HU" b="1" dirty="0" smtClean="0"/>
              <a:t> </a:t>
            </a:r>
            <a:r>
              <a:rPr lang="hu-HU" b="1" dirty="0" err="1" smtClean="0"/>
              <a:t>oil</a:t>
            </a:r>
            <a:r>
              <a:rPr lang="hu-HU" b="1" dirty="0" smtClean="0"/>
              <a:t>.</a:t>
            </a:r>
          </a:p>
          <a:p>
            <a:pPr fontAlgn="base"/>
            <a:r>
              <a:rPr lang="hu-HU" b="1" dirty="0" err="1" smtClean="0"/>
              <a:t>Bread</a:t>
            </a:r>
            <a:r>
              <a:rPr lang="hu-HU" b="1" dirty="0" smtClean="0"/>
              <a:t> </a:t>
            </a:r>
            <a:r>
              <a:rPr lang="hu-HU" b="1" dirty="0" err="1" smtClean="0"/>
              <a:t>soup</a:t>
            </a:r>
            <a:r>
              <a:rPr lang="hu-HU" b="1" dirty="0" smtClean="0"/>
              <a:t>, a </a:t>
            </a:r>
            <a:r>
              <a:rPr lang="hu-HU" b="1" dirty="0" err="1" smtClean="0"/>
              <a:t>soup</a:t>
            </a:r>
            <a:r>
              <a:rPr lang="hu-HU" b="1" dirty="0" smtClean="0"/>
              <a:t> </a:t>
            </a:r>
            <a:r>
              <a:rPr lang="hu-HU" b="1" dirty="0" err="1" smtClean="0"/>
              <a:t>flavoured</a:t>
            </a:r>
            <a:r>
              <a:rPr lang="hu-HU" b="1" dirty="0" smtClean="0"/>
              <a:t> </a:t>
            </a:r>
            <a:r>
              <a:rPr lang="hu-HU" b="1" dirty="0" err="1" smtClean="0"/>
              <a:t>with</a:t>
            </a:r>
            <a:r>
              <a:rPr lang="hu-HU" b="1" dirty="0" smtClean="0"/>
              <a:t> </a:t>
            </a:r>
            <a:r>
              <a:rPr lang="hu-HU" b="1" dirty="0" err="1" smtClean="0"/>
              <a:t>garlic</a:t>
            </a:r>
            <a:r>
              <a:rPr lang="hu-HU" b="1" dirty="0" smtClean="0"/>
              <a:t>, </a:t>
            </a:r>
            <a:r>
              <a:rPr lang="hu-HU" b="1" dirty="0" err="1" smtClean="0"/>
              <a:t>it</a:t>
            </a:r>
            <a:r>
              <a:rPr lang="hu-HU" b="1" dirty="0" smtClean="0"/>
              <a:t> </a:t>
            </a:r>
            <a:r>
              <a:rPr lang="hu-HU" b="1" dirty="0" err="1" smtClean="0"/>
              <a:t>contains</a:t>
            </a:r>
            <a:r>
              <a:rPr lang="hu-HU" b="1" dirty="0" smtClean="0"/>
              <a:t> </a:t>
            </a:r>
            <a:r>
              <a:rPr lang="hu-HU" b="1" dirty="0" err="1" smtClean="0"/>
              <a:t>bread</a:t>
            </a:r>
            <a:r>
              <a:rPr lang="hu-HU" b="1" dirty="0" smtClean="0"/>
              <a:t> and </a:t>
            </a:r>
            <a:r>
              <a:rPr lang="hu-HU" b="1" dirty="0" err="1" smtClean="0"/>
              <a:t>eggs</a:t>
            </a:r>
            <a:r>
              <a:rPr lang="hu-HU" b="1" dirty="0" smtClean="0"/>
              <a:t> </a:t>
            </a:r>
            <a:r>
              <a:rPr lang="hu-HU" b="1" dirty="0" err="1" smtClean="0"/>
              <a:t>too</a:t>
            </a:r>
            <a:r>
              <a:rPr lang="hu-HU" b="1" dirty="0" smtClean="0"/>
              <a:t>.</a:t>
            </a:r>
          </a:p>
          <a:p>
            <a:pPr fontAlgn="base"/>
            <a:r>
              <a:rPr lang="hu-HU" b="1" dirty="0" err="1" smtClean="0"/>
              <a:t>There</a:t>
            </a:r>
            <a:r>
              <a:rPr lang="hu-HU" b="1" dirty="0" smtClean="0"/>
              <a:t> </a:t>
            </a:r>
            <a:r>
              <a:rPr lang="hu-HU" b="1" dirty="0" err="1" smtClean="0"/>
              <a:t>are</a:t>
            </a:r>
            <a:r>
              <a:rPr lang="hu-HU" b="1" dirty="0" smtClean="0"/>
              <a:t> </a:t>
            </a:r>
            <a:r>
              <a:rPr lang="hu-HU" b="1" dirty="0" err="1" smtClean="0"/>
              <a:t>lots</a:t>
            </a:r>
            <a:r>
              <a:rPr lang="hu-HU" b="1" dirty="0" smtClean="0"/>
              <a:t> of </a:t>
            </a:r>
            <a:r>
              <a:rPr lang="hu-HU" b="1" dirty="0" err="1" smtClean="0"/>
              <a:t>meals</a:t>
            </a:r>
            <a:r>
              <a:rPr lang="hu-HU" b="1" dirty="0" smtClean="0"/>
              <a:t> </a:t>
            </a:r>
            <a:r>
              <a:rPr lang="hu-HU" b="1" dirty="0" err="1" smtClean="0"/>
              <a:t>connected</a:t>
            </a:r>
            <a:r>
              <a:rPr lang="hu-HU" b="1" dirty="0" smtClean="0"/>
              <a:t> </a:t>
            </a:r>
            <a:r>
              <a:rPr lang="hu-HU" b="1" dirty="0" err="1" smtClean="0"/>
              <a:t>with</a:t>
            </a:r>
            <a:r>
              <a:rPr lang="hu-HU" b="1" dirty="0" smtClean="0"/>
              <a:t> </a:t>
            </a:r>
            <a:r>
              <a:rPr lang="hu-HU" b="1" dirty="0" err="1" smtClean="0"/>
              <a:t>seafood</a:t>
            </a:r>
            <a:r>
              <a:rPr lang="hu-HU" b="1" dirty="0"/>
              <a:t>.</a:t>
            </a:r>
          </a:p>
        </p:txBody>
      </p:sp>
      <p:sp>
        <p:nvSpPr>
          <p:cNvPr id="6146" name="AutoShape 2" descr="Caldo-verde - Cookidoo® – la nostra piattaforma ufficiale di ricette per  Bimby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48" name="AutoShape 4" descr="Caldo-verde - Cookidoo® – la nostra piattaforma ufficiale di ricette per  Bimby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Popular</a:t>
            </a:r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u-H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Portuguese</a:t>
            </a:r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u-H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Meals</a:t>
            </a:r>
            <a:endParaRPr lang="hu-H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/>
              <a:t>Portuguese</a:t>
            </a:r>
            <a:r>
              <a:rPr lang="hu-HU" b="1" dirty="0"/>
              <a:t> </a:t>
            </a:r>
            <a:r>
              <a:rPr lang="hu-HU" b="1" dirty="0" err="1"/>
              <a:t>Cod</a:t>
            </a:r>
            <a:r>
              <a:rPr lang="hu-HU" b="1" dirty="0"/>
              <a:t> </a:t>
            </a:r>
            <a:r>
              <a:rPr lang="hu-HU" b="1" dirty="0" err="1" smtClean="0"/>
              <a:t>Fish</a:t>
            </a:r>
            <a:r>
              <a:rPr lang="hu-HU" b="1" dirty="0" smtClean="0"/>
              <a:t>: </a:t>
            </a:r>
            <a:r>
              <a:rPr lang="hu-HU" b="1" dirty="0" err="1"/>
              <a:t>T</a:t>
            </a:r>
            <a:r>
              <a:rPr lang="hu-HU" b="1" dirty="0" err="1" smtClean="0"/>
              <a:t>here</a:t>
            </a:r>
            <a:r>
              <a:rPr lang="hu-HU" b="1" dirty="0" smtClean="0"/>
              <a:t> </a:t>
            </a:r>
            <a:r>
              <a:rPr lang="hu-HU" b="1" dirty="0" err="1" smtClean="0"/>
              <a:t>are</a:t>
            </a:r>
            <a:r>
              <a:rPr lang="hu-HU" b="1" dirty="0" smtClean="0"/>
              <a:t> a </a:t>
            </a:r>
            <a:r>
              <a:rPr lang="hu-HU" b="1" dirty="0" err="1" smtClean="0"/>
              <a:t>lots</a:t>
            </a:r>
            <a:r>
              <a:rPr lang="hu-HU" b="1" dirty="0" smtClean="0"/>
              <a:t> of </a:t>
            </a:r>
            <a:r>
              <a:rPr lang="hu-HU" b="1" dirty="0" err="1" smtClean="0"/>
              <a:t>ways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make</a:t>
            </a:r>
            <a:r>
              <a:rPr lang="hu-HU" b="1" dirty="0" smtClean="0"/>
              <a:t> </a:t>
            </a:r>
            <a:r>
              <a:rPr lang="hu-HU" b="1" dirty="0" err="1" smtClean="0"/>
              <a:t>it</a:t>
            </a:r>
            <a:r>
              <a:rPr lang="hu-HU" b="1" dirty="0" smtClean="0"/>
              <a:t>.</a:t>
            </a:r>
          </a:p>
          <a:p>
            <a:r>
              <a:rPr lang="hu-HU" b="1" dirty="0"/>
              <a:t> </a:t>
            </a:r>
            <a:r>
              <a:rPr lang="hu-HU" b="1" dirty="0" err="1" smtClean="0"/>
              <a:t>Sardines</a:t>
            </a:r>
            <a:r>
              <a:rPr lang="hu-HU" b="1" dirty="0" smtClean="0"/>
              <a:t>: </a:t>
            </a:r>
            <a:r>
              <a:rPr lang="hu-HU" b="1" dirty="0" err="1"/>
              <a:t>I</a:t>
            </a:r>
            <a:r>
              <a:rPr lang="hu-HU" b="1" dirty="0" err="1" smtClean="0"/>
              <a:t>t</a:t>
            </a:r>
            <a:r>
              <a:rPr lang="hu-HU" b="1" dirty="0" smtClean="0"/>
              <a:t> is a </a:t>
            </a:r>
            <a:r>
              <a:rPr lang="hu-HU" b="1" dirty="0" err="1" smtClean="0"/>
              <a:t>traditional</a:t>
            </a:r>
            <a:r>
              <a:rPr lang="hu-HU" b="1" dirty="0" smtClean="0"/>
              <a:t> </a:t>
            </a:r>
            <a:r>
              <a:rPr lang="hu-HU" b="1" dirty="0" err="1" smtClean="0"/>
              <a:t>food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portugal</a:t>
            </a:r>
            <a:r>
              <a:rPr lang="hu-HU" b="1" dirty="0" smtClean="0"/>
              <a:t>. </a:t>
            </a:r>
            <a:r>
              <a:rPr lang="hu-HU" b="1" dirty="0" err="1" smtClean="0"/>
              <a:t>It</a:t>
            </a:r>
            <a:r>
              <a:rPr lang="hu-HU" b="1" dirty="0" smtClean="0"/>
              <a:t> </a:t>
            </a:r>
            <a:r>
              <a:rPr lang="hu-HU" b="1" dirty="0" err="1" smtClean="0"/>
              <a:t>can</a:t>
            </a:r>
            <a:r>
              <a:rPr lang="hu-HU" b="1" dirty="0" smtClean="0"/>
              <a:t> be </a:t>
            </a:r>
            <a:r>
              <a:rPr lang="hu-HU" b="1" dirty="0" err="1" smtClean="0"/>
              <a:t>canned</a:t>
            </a:r>
            <a:r>
              <a:rPr lang="hu-HU" b="1" dirty="0"/>
              <a:t> </a:t>
            </a:r>
            <a:r>
              <a:rPr lang="hu-HU" b="1" dirty="0" err="1" smtClean="0"/>
              <a:t>or</a:t>
            </a:r>
            <a:r>
              <a:rPr lang="hu-HU" b="1" dirty="0" smtClean="0"/>
              <a:t> grilled.</a:t>
            </a:r>
          </a:p>
          <a:p>
            <a:r>
              <a:rPr lang="hu-HU" b="1" dirty="0" err="1" smtClean="0"/>
              <a:t>Bifanas</a:t>
            </a:r>
            <a:r>
              <a:rPr lang="hu-HU" b="1" dirty="0" smtClean="0"/>
              <a:t>: </a:t>
            </a:r>
            <a:r>
              <a:rPr lang="hu-HU" b="1" dirty="0" err="1" smtClean="0"/>
              <a:t>It’s</a:t>
            </a:r>
            <a:r>
              <a:rPr lang="hu-HU" b="1" dirty="0" smtClean="0"/>
              <a:t> a </a:t>
            </a:r>
            <a:r>
              <a:rPr lang="hu-HU" b="1" dirty="0" err="1" smtClean="0"/>
              <a:t>light</a:t>
            </a:r>
            <a:r>
              <a:rPr lang="hu-HU" b="1" dirty="0" smtClean="0"/>
              <a:t> </a:t>
            </a:r>
            <a:r>
              <a:rPr lang="hu-HU" b="1" dirty="0" err="1" smtClean="0"/>
              <a:t>portuguese</a:t>
            </a:r>
            <a:r>
              <a:rPr lang="hu-HU" b="1" dirty="0" smtClean="0"/>
              <a:t> snack. </a:t>
            </a:r>
            <a:r>
              <a:rPr lang="en-US" b="1" dirty="0" err="1"/>
              <a:t>Bifanas</a:t>
            </a:r>
            <a:r>
              <a:rPr lang="en-US" b="1" dirty="0"/>
              <a:t> can be served with a bowl of soup and fries for a full </a:t>
            </a:r>
            <a:r>
              <a:rPr lang="en-US" b="1" dirty="0" smtClean="0"/>
              <a:t>meal</a:t>
            </a:r>
            <a:r>
              <a:rPr lang="hu-HU" b="1" dirty="0" smtClean="0"/>
              <a:t>.</a:t>
            </a:r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Popular</a:t>
            </a:r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u-H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Portuguese</a:t>
            </a:r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u-H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Meals</a:t>
            </a:r>
            <a:endParaRPr lang="hu-H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err="1"/>
              <a:t>Pastéis</a:t>
            </a:r>
            <a:r>
              <a:rPr lang="hu-HU" b="1" dirty="0"/>
              <a:t> de </a:t>
            </a:r>
            <a:r>
              <a:rPr lang="hu-HU" b="1" dirty="0" err="1" smtClean="0"/>
              <a:t>nata</a:t>
            </a:r>
            <a:r>
              <a:rPr lang="hu-HU" b="1" dirty="0" smtClean="0"/>
              <a:t>: </a:t>
            </a:r>
            <a:r>
              <a:rPr lang="hu-HU" b="1" dirty="0" err="1" smtClean="0"/>
              <a:t>It</a:t>
            </a:r>
            <a:r>
              <a:rPr lang="hu-HU" b="1" dirty="0" smtClean="0"/>
              <a:t> </a:t>
            </a:r>
            <a:r>
              <a:rPr lang="en-US" b="1" dirty="0" smtClean="0"/>
              <a:t>can </a:t>
            </a:r>
            <a:r>
              <a:rPr lang="en-US" b="1" dirty="0"/>
              <a:t>be enjoyed as a “snack” with a coffee. </a:t>
            </a:r>
            <a:r>
              <a:rPr lang="hu-HU" b="1" dirty="0" err="1" smtClean="0"/>
              <a:t>It’s</a:t>
            </a:r>
            <a:r>
              <a:rPr lang="hu-HU" b="1" dirty="0" smtClean="0"/>
              <a:t> made of puff </a:t>
            </a:r>
            <a:r>
              <a:rPr lang="hu-HU" b="1" dirty="0" err="1" smtClean="0"/>
              <a:t>pastry</a:t>
            </a:r>
            <a:r>
              <a:rPr lang="hu-HU" b="1" dirty="0" smtClean="0"/>
              <a:t>, </a:t>
            </a:r>
            <a:r>
              <a:rPr lang="hu-HU" b="1" dirty="0" err="1" smtClean="0"/>
              <a:t>milk</a:t>
            </a:r>
            <a:r>
              <a:rPr lang="hu-HU" b="1" dirty="0" smtClean="0"/>
              <a:t>, </a:t>
            </a:r>
            <a:r>
              <a:rPr lang="hu-HU" b="1" dirty="0" err="1" smtClean="0"/>
              <a:t>flour</a:t>
            </a:r>
            <a:r>
              <a:rPr lang="hu-HU" b="1" dirty="0" smtClean="0"/>
              <a:t>, </a:t>
            </a:r>
            <a:r>
              <a:rPr lang="hu-HU" b="1" dirty="0" err="1" smtClean="0"/>
              <a:t>eggs</a:t>
            </a:r>
            <a:r>
              <a:rPr lang="hu-HU" b="1" dirty="0" smtClean="0"/>
              <a:t> and </a:t>
            </a:r>
            <a:r>
              <a:rPr lang="hu-HU" b="1" dirty="0" err="1" smtClean="0"/>
              <a:t>sugar</a:t>
            </a:r>
            <a:r>
              <a:rPr lang="hu-HU" b="1" dirty="0" smtClean="0"/>
              <a:t> </a:t>
            </a:r>
            <a:r>
              <a:rPr lang="hu-HU" b="1" dirty="0" err="1" smtClean="0"/>
              <a:t>syrup</a:t>
            </a:r>
            <a:r>
              <a:rPr lang="hu-HU" b="1" dirty="0" smtClean="0"/>
              <a:t>.</a:t>
            </a:r>
          </a:p>
          <a:p>
            <a:r>
              <a:rPr lang="hu-HU" b="1" dirty="0"/>
              <a:t> </a:t>
            </a:r>
            <a:r>
              <a:rPr lang="hu-HU" b="1" dirty="0" err="1" smtClean="0"/>
              <a:t>Queijada</a:t>
            </a:r>
            <a:r>
              <a:rPr lang="hu-HU" b="1" dirty="0" smtClean="0"/>
              <a:t>: </a:t>
            </a:r>
            <a:r>
              <a:rPr lang="en-US" b="1" dirty="0"/>
              <a:t>If you like cheese and pastries, this dessert is perfect for you</a:t>
            </a:r>
            <a:r>
              <a:rPr lang="en-US" b="1" dirty="0" smtClean="0"/>
              <a:t>!</a:t>
            </a:r>
            <a:endParaRPr lang="hu-HU" b="1" dirty="0" smtClean="0"/>
          </a:p>
          <a:p>
            <a:r>
              <a:rPr lang="hu-HU" b="1" dirty="0" err="1" smtClean="0"/>
              <a:t>Rabanadas</a:t>
            </a:r>
            <a:r>
              <a:rPr lang="hu-HU" b="1" dirty="0" smtClean="0"/>
              <a:t>: </a:t>
            </a:r>
            <a:r>
              <a:rPr lang="hu-HU" b="1" dirty="0" err="1" smtClean="0"/>
              <a:t>Peoples</a:t>
            </a:r>
            <a:r>
              <a:rPr lang="hu-HU" b="1" dirty="0" smtClean="0"/>
              <a:t> </a:t>
            </a:r>
            <a:r>
              <a:rPr lang="hu-HU" b="1" dirty="0" err="1" smtClean="0"/>
              <a:t>usually</a:t>
            </a:r>
            <a:r>
              <a:rPr lang="hu-HU" b="1" dirty="0" smtClean="0"/>
              <a:t> </a:t>
            </a:r>
            <a:r>
              <a:rPr lang="hu-HU" b="1" dirty="0" err="1" smtClean="0"/>
              <a:t>eat</a:t>
            </a:r>
            <a:r>
              <a:rPr lang="hu-HU" b="1" dirty="0" smtClean="0"/>
              <a:t> </a:t>
            </a:r>
            <a:r>
              <a:rPr lang="hu-HU" b="1" dirty="0" err="1" smtClean="0"/>
              <a:t>this</a:t>
            </a:r>
            <a:r>
              <a:rPr lang="hu-HU" b="1" dirty="0" smtClean="0"/>
              <a:t> </a:t>
            </a:r>
            <a:r>
              <a:rPr lang="hu-HU" b="1" dirty="0" err="1" smtClean="0"/>
              <a:t>at</a:t>
            </a:r>
            <a:r>
              <a:rPr lang="hu-HU" b="1" dirty="0" smtClean="0"/>
              <a:t> </a:t>
            </a:r>
            <a:r>
              <a:rPr lang="hu-HU" b="1" dirty="0" err="1" smtClean="0"/>
              <a:t>Christmas</a:t>
            </a:r>
            <a:r>
              <a:rPr lang="hu-HU" b="1" dirty="0" smtClean="0"/>
              <a:t>. </a:t>
            </a:r>
            <a:r>
              <a:rPr lang="en-US" b="1" dirty="0"/>
              <a:t>There are several ways to serve this dessert. </a:t>
            </a:r>
            <a:endParaRPr lang="hu-HU" b="1" dirty="0"/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b="1" dirty="0"/>
          </a:p>
          <a:p>
            <a:endParaRPr lang="hu-HU" b="1" dirty="0"/>
          </a:p>
          <a:p>
            <a:endParaRPr lang="hu-H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Galery</a:t>
            </a:r>
            <a:endParaRPr lang="hu-H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Tartalom helye 3" descr="halacs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2084925" cy="3125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Kép 4" descr="halacska 1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28604"/>
            <a:ext cx="2881324" cy="19173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Kép 5" descr="leves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876"/>
            <a:ext cx="2857496" cy="28574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Kép 6" descr="komoly cucc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3571876"/>
            <a:ext cx="3054908" cy="2985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7" descr="sütike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2143116"/>
            <a:ext cx="3286454" cy="21915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</a:t>
            </a:r>
            <a:r>
              <a:rPr lang="hu-HU" dirty="0" err="1" smtClean="0"/>
              <a:t>alery</a:t>
            </a:r>
            <a:endParaRPr lang="hu-HU" dirty="0"/>
          </a:p>
        </p:txBody>
      </p:sp>
      <p:pic>
        <p:nvPicPr>
          <p:cNvPr id="4" name="Tartalom helye 3" descr="Bif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-785842"/>
            <a:ext cx="3643306" cy="4000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Fal rajz 1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Kép 5" descr="fal rajz 2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2206"/>
            <a:ext cx="3214710" cy="2325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Kép 7" descr="komoly cucc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84" y="2214554"/>
            <a:ext cx="3352800" cy="2310384"/>
          </a:xfrm>
          <a:prstGeom prst="rect">
            <a:avLst/>
          </a:prstGeom>
        </p:spPr>
      </p:pic>
      <p:pic>
        <p:nvPicPr>
          <p:cNvPr id="9" name="Kép 8" descr="sütike 1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34" y="4414820"/>
            <a:ext cx="4071966" cy="2443180"/>
          </a:xfrm>
          <a:prstGeom prst="rect">
            <a:avLst/>
          </a:prstGeom>
        </p:spPr>
      </p:pic>
      <p:pic>
        <p:nvPicPr>
          <p:cNvPr id="10" name="Kép 9" descr="táncikamáncik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4" y="2857496"/>
            <a:ext cx="4305019" cy="2303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198</Words>
  <Application>Microsoft Office PowerPoint</Application>
  <PresentationFormat>Diavetítés a képernyőre (4:3 oldalarány)</PresentationFormat>
  <Paragraphs>30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Algerian</vt:lpstr>
      <vt:lpstr>Arial</vt:lpstr>
      <vt:lpstr>Calibri</vt:lpstr>
      <vt:lpstr>Office-téma</vt:lpstr>
      <vt:lpstr>Portugal</vt:lpstr>
      <vt:lpstr>Portuguese dance</vt:lpstr>
      <vt:lpstr>Portuguese art</vt:lpstr>
      <vt:lpstr>Popular Portuguese Meals </vt:lpstr>
      <vt:lpstr>Popular Portuguese Meals</vt:lpstr>
      <vt:lpstr>Popular Portuguese Meals</vt:lpstr>
      <vt:lpstr>Galery</vt:lpstr>
      <vt:lpstr>Galery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</dc:title>
  <dc:creator>User</dc:creator>
  <cp:lastModifiedBy>Koczó Zsuzsanna</cp:lastModifiedBy>
  <cp:revision>9</cp:revision>
  <dcterms:created xsi:type="dcterms:W3CDTF">2021-01-04T18:24:14Z</dcterms:created>
  <dcterms:modified xsi:type="dcterms:W3CDTF">2021-01-25T13:42:03Z</dcterms:modified>
</cp:coreProperties>
</file>