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2" r:id="rId5"/>
    <p:sldId id="256" r:id="rId6"/>
    <p:sldId id="271" r:id="rId7"/>
    <p:sldId id="275" r:id="rId8"/>
    <p:sldId id="274" r:id="rId9"/>
    <p:sldId id="280" r:id="rId10"/>
    <p:sldId id="276" r:id="rId11"/>
    <p:sldId id="277" r:id="rId12"/>
    <p:sldId id="278" r:id="rId13"/>
    <p:sldId id="279" r:id="rId14"/>
    <p:sldId id="281" r:id="rId15"/>
    <p:sldId id="272" r:id="rId1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m-vindo" id="{E75E278A-FF0E-49A4-B170-79828D63BBAD}">
          <p14:sldIdLst>
            <p14:sldId id="282"/>
            <p14:sldId id="256"/>
          </p14:sldIdLst>
        </p14:section>
        <p14:section name="Estrutura, Modificação, Anotar, Trabalhar em Conjunto, Diga-me o que pretende fazer" id="{B9B51309-D148-4332-87C2-07BE32FBCA3B}">
          <p14:sldIdLst>
            <p14:sldId id="271"/>
          </p14:sldIdLst>
        </p14:section>
        <p14:section name="Saiba Mais" id="{2CC34DB2-6590-42C0-AD4B-A04C6060184E}">
          <p14:sldIdLst>
            <p14:sldId id="275"/>
            <p14:sldId id="274"/>
            <p14:sldId id="280"/>
            <p14:sldId id="276"/>
            <p14:sldId id="277"/>
            <p14:sldId id="278"/>
            <p14:sldId id="279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241" autoAdjust="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B07A-6E79-467C-B481-9D15707DB0CA}" type="datetime1">
              <a:rPr lang="pt-PT" smtClean="0"/>
              <a:t>14/03/2020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6CBFBC-EE84-47AD-9C16-11249B617058}" type="datetime1">
              <a:rPr lang="pt-PT" noProof="0" smtClean="0"/>
              <a:t>14/03/2020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336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2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639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655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820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165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398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44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725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02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blackWhite">
          <a:xfrm>
            <a:off x="254951" y="262786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PT" sz="1800" noProof="0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Clique para editar os estilos do texto de Modelo Global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3843EF1-3D4B-47AF-B4E5-B75DF83FC66F}" type="datetime1">
              <a:rPr lang="pt-PT" noProof="0" smtClean="0"/>
              <a:t>14/03/2020</a:t>
            </a:fld>
            <a:endParaRPr lang="pt-PT" noProof="0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371927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4953" y="26278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10" name="Retângulo 9"/>
          <p:cNvSpPr/>
          <p:nvPr userDrawn="1"/>
        </p:nvSpPr>
        <p:spPr bwMode="blackWhite">
          <a:xfrm>
            <a:off x="254951" y="262786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Clique para editar os estilos do texto de Modelo Global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PT" noProof="0"/>
              <a:t>Quinto nível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PT" sz="1800" noProof="0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 noProof="0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704FC1B-FC30-441F-915B-9D342A76E226}" type="datetime1">
              <a:rPr lang="pt-PT" noProof="0" smtClean="0"/>
              <a:t>14/03/2020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375904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cxnSp>
        <p:nvCxnSpPr>
          <p:cNvPr id="8" name="Conexão Reta 7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160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349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537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726" indent="-228594" algn="l" defTabSz="914377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891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2.jpg">
            <a:extLst>
              <a:ext uri="{FF2B5EF4-FFF2-40B4-BE49-F238E27FC236}">
                <a16:creationId xmlns:a16="http://schemas.microsoft.com/office/drawing/2014/main" id="{CFCCFCE9-81DA-4E9C-86BC-EE1D4EED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5955019"/>
            <a:ext cx="34861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E3C1585-148A-49C4-A45F-8FEB236F1E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326405"/>
            <a:ext cx="6014489" cy="4540995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3D7B908-A496-4CF8-A6C8-F40F226B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341520"/>
            <a:ext cx="601448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MATH (</a:t>
            </a:r>
            <a:r>
              <a:rPr lang="pt-PT" altLang="pt-PT" sz="2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altLang="pt-PT" sz="2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PT" sz="2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PT" sz="2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altLang="pt-PT" sz="2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Harmony</a:t>
            </a:r>
            <a:r>
              <a:rPr lang="pt-PT" altLang="pt-P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PT" altLang="pt-PT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altLang="pt-PT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dirty="0">
              <a:latin typeface="Arial" panose="020B0604020202020204" pitchFamily="34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BAD64A-552C-4A3D-8D80-93747DC42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33" y="769730"/>
            <a:ext cx="5915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pt-PT" altLang="pt-PT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pt-PT" altLang="pt-PT" sz="1100" dirty="0">
                <a:latin typeface="Arial" panose="020B0604020202020204" pitchFamily="34" charset="0"/>
              </a:rPr>
              <a:t> </a:t>
            </a:r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405EC6-0818-44D5-AFFC-C793484D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339" y="667042"/>
            <a:ext cx="169995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LTTA in Portugal</a:t>
            </a:r>
            <a:endParaRPr lang="pt-PT" altLang="pt-PT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dirty="0"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C5FF445-A446-47F9-B1A0-D1346B073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195" y="869738"/>
            <a:ext cx="20922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01/03/2020 – 07/03/2020</a:t>
            </a:r>
            <a:endParaRPr lang="pt-PT" altLang="pt-P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3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6E639-8503-4466-B74C-A13FA015A155}"/>
              </a:ext>
            </a:extLst>
          </p:cNvPr>
          <p:cNvSpPr txBox="1"/>
          <p:nvPr/>
        </p:nvSpPr>
        <p:spPr>
          <a:xfrm>
            <a:off x="602430" y="602430"/>
            <a:ext cx="648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Golden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ration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examples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m para golden ratio proportion na pintura abstrata">
            <a:extLst>
              <a:ext uri="{FF2B5EF4-FFF2-40B4-BE49-F238E27FC236}">
                <a16:creationId xmlns:a16="http://schemas.microsoft.com/office/drawing/2014/main" id="{0335EDE6-A03D-4389-9A69-E9BFD27E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9" y="1780254"/>
            <a:ext cx="4398377" cy="44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golden ratio proportion na pintura abstrata">
            <a:extLst>
              <a:ext uri="{FF2B5EF4-FFF2-40B4-BE49-F238E27FC236}">
                <a16:creationId xmlns:a16="http://schemas.microsoft.com/office/drawing/2014/main" id="{C9B0DC7D-274C-473C-AEB9-C64236D8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2105" y="1754151"/>
            <a:ext cx="4398377" cy="44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6E639-8503-4466-B74C-A13FA015A155}"/>
              </a:ext>
            </a:extLst>
          </p:cNvPr>
          <p:cNvSpPr txBox="1"/>
          <p:nvPr/>
        </p:nvSpPr>
        <p:spPr>
          <a:xfrm>
            <a:off x="602428" y="602430"/>
            <a:ext cx="896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Golden ratio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proportion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examples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1D5830-17F0-4FE0-A723-14708F1F7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3"/>
          <a:stretch/>
        </p:blipFill>
        <p:spPr>
          <a:xfrm rot="355798">
            <a:off x="1599143" y="1484459"/>
            <a:ext cx="5917540" cy="4664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64B545F-AAB6-497A-860A-57DE507B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8141">
            <a:off x="6886384" y="1641881"/>
            <a:ext cx="3538409" cy="2798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A67AC4-A2A0-4F95-BB57-4DC3EF8C5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7210">
            <a:off x="6867665" y="4094223"/>
            <a:ext cx="3392772" cy="2086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09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sala&#10;&#10;Descrição gerada automaticamente">
            <a:extLst>
              <a:ext uri="{FF2B5EF4-FFF2-40B4-BE49-F238E27FC236}">
                <a16:creationId xmlns:a16="http://schemas.microsoft.com/office/drawing/2014/main" id="{13B17869-2E2B-497F-B011-27F8A505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30200"/>
            <a:ext cx="8001000" cy="5994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5576" y="5696529"/>
            <a:ext cx="2720925" cy="62807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rtl="0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Nadir Afonso</a:t>
            </a:r>
          </a:p>
        </p:txBody>
      </p:sp>
    </p:spTree>
    <p:extLst>
      <p:ext uri="{BB962C8B-B14F-4D97-AF65-F5344CB8AC3E}">
        <p14:creationId xmlns:p14="http://schemas.microsoft.com/office/powerpoint/2010/main" val="194115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263" y="380552"/>
            <a:ext cx="3568675" cy="2362648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pt-P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Nadir Afonso</a:t>
            </a:r>
          </a:p>
        </p:txBody>
      </p:sp>
      <p:pic>
        <p:nvPicPr>
          <p:cNvPr id="6" name="Imagem 5" descr="Uma imagem com sala, desenho&#10;&#10;Descrição gerada automaticamente">
            <a:extLst>
              <a:ext uri="{FF2B5EF4-FFF2-40B4-BE49-F238E27FC236}">
                <a16:creationId xmlns:a16="http://schemas.microsoft.com/office/drawing/2014/main" id="{9B4EB679-597D-4DE7-B58F-AADB80F5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03" y="662946"/>
            <a:ext cx="7550791" cy="5532111"/>
          </a:xfrm>
          <a:prstGeom prst="rect">
            <a:avLst/>
          </a:prstGeom>
        </p:spPr>
      </p:pic>
      <p:pic>
        <p:nvPicPr>
          <p:cNvPr id="8" name="Imagem 7" descr="Uma imagem com homem, pessoa, mesa, frente&#10;&#10;Descrição gerada automaticamente">
            <a:extLst>
              <a:ext uri="{FF2B5EF4-FFF2-40B4-BE49-F238E27FC236}">
                <a16:creationId xmlns:a16="http://schemas.microsoft.com/office/drawing/2014/main" id="{0919F828-946A-4C19-8525-E1D6E658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64" y="2066710"/>
            <a:ext cx="3267217" cy="29731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6D28D29-E2BE-4493-A2E1-238BA5D0AF2D}"/>
              </a:ext>
            </a:extLst>
          </p:cNvPr>
          <p:cNvSpPr txBox="1"/>
          <p:nvPr/>
        </p:nvSpPr>
        <p:spPr>
          <a:xfrm>
            <a:off x="1150520" y="5131397"/>
            <a:ext cx="209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Portuguese </a:t>
            </a:r>
            <a:r>
              <a:rPr lang="pt-PT" b="1" dirty="0" err="1">
                <a:solidFill>
                  <a:schemeClr val="bg1"/>
                </a:solidFill>
              </a:rPr>
              <a:t>Artist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139216" cy="640080"/>
          </a:xfrm>
        </p:spPr>
        <p:txBody>
          <a:bodyPr rtlCol="0">
            <a:noAutofit/>
          </a:bodyPr>
          <a:lstStyle/>
          <a:p>
            <a:pPr rtl="0"/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Nadir Afonso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66A89F-1EC2-440D-8E86-C143FD89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68" y="1283669"/>
            <a:ext cx="7646499" cy="51262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4A64C5B-76C9-45CD-B1F0-DF77769E5ED3}"/>
              </a:ext>
            </a:extLst>
          </p:cNvPr>
          <p:cNvSpPr/>
          <p:nvPr/>
        </p:nvSpPr>
        <p:spPr>
          <a:xfrm>
            <a:off x="295276" y="2506960"/>
            <a:ext cx="3311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1A0DAB"/>
                </a:solidFill>
                <a:latin typeface="arial" panose="020B0604020202020204" pitchFamily="34" charset="0"/>
              </a:rPr>
              <a:t>Date </a:t>
            </a:r>
            <a:r>
              <a:rPr lang="pt-PT" b="1" u="sng" dirty="0" err="1">
                <a:solidFill>
                  <a:srgbClr val="1A0DAB"/>
                </a:solidFill>
                <a:latin typeface="arial" panose="020B0604020202020204" pitchFamily="34" charset="0"/>
              </a:rPr>
              <a:t>of</a:t>
            </a:r>
            <a:r>
              <a:rPr lang="pt-PT" b="1" u="sng" dirty="0">
                <a:solidFill>
                  <a:srgbClr val="1A0DAB"/>
                </a:solidFill>
                <a:latin typeface="arial" panose="020B0604020202020204" pitchFamily="34" charset="0"/>
              </a:rPr>
              <a:t> </a:t>
            </a:r>
            <a:r>
              <a:rPr lang="pt-PT" b="1" u="sng" dirty="0" err="1">
                <a:solidFill>
                  <a:srgbClr val="1A0DAB"/>
                </a:solidFill>
                <a:latin typeface="arial" panose="020B0604020202020204" pitchFamily="34" charset="0"/>
              </a:rPr>
              <a:t>birth</a:t>
            </a:r>
            <a:r>
              <a:rPr lang="pt-PT" b="1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</a:rPr>
              <a:t> 4th </a:t>
            </a:r>
            <a:r>
              <a:rPr lang="pt-PT" dirty="0" err="1">
                <a:solidFill>
                  <a:srgbClr val="222222"/>
                </a:solidFill>
                <a:latin typeface="arial" panose="020B0604020202020204" pitchFamily="34" charset="0"/>
              </a:rPr>
              <a:t>dezember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</a:rPr>
              <a:t> 1920, </a:t>
            </a:r>
            <a:r>
              <a:rPr lang="pt-PT" dirty="0">
                <a:solidFill>
                  <a:srgbClr val="1A0DAB"/>
                </a:solidFill>
                <a:latin typeface="arial" panose="020B0604020202020204" pitchFamily="34" charset="0"/>
              </a:rPr>
              <a:t>Chaves</a:t>
            </a:r>
          </a:p>
          <a:p>
            <a:endParaRPr lang="pt-P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PT" b="1" dirty="0">
                <a:solidFill>
                  <a:srgbClr val="1A0DAB"/>
                </a:solidFill>
                <a:latin typeface="arial" panose="020B0604020202020204" pitchFamily="34" charset="0"/>
              </a:rPr>
              <a:t>Date </a:t>
            </a:r>
            <a:r>
              <a:rPr lang="pt-PT" b="1" dirty="0" err="1">
                <a:solidFill>
                  <a:srgbClr val="1A0DAB"/>
                </a:solidFill>
                <a:latin typeface="arial" panose="020B0604020202020204" pitchFamily="34" charset="0"/>
              </a:rPr>
              <a:t>of</a:t>
            </a:r>
            <a:r>
              <a:rPr lang="pt-PT" b="1" dirty="0">
                <a:solidFill>
                  <a:srgbClr val="1A0DAB"/>
                </a:solidFill>
                <a:latin typeface="arial" panose="020B0604020202020204" pitchFamily="34" charset="0"/>
              </a:rPr>
              <a:t> </a:t>
            </a:r>
            <a:r>
              <a:rPr lang="pt-PT" b="1" dirty="0" err="1">
                <a:solidFill>
                  <a:srgbClr val="1A0DAB"/>
                </a:solidFill>
                <a:latin typeface="arial" panose="020B0604020202020204" pitchFamily="34" charset="0"/>
              </a:rPr>
              <a:t>death</a:t>
            </a:r>
            <a:r>
              <a:rPr lang="pt-PT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</a:rPr>
              <a:t>11th </a:t>
            </a:r>
            <a:r>
              <a:rPr lang="pt-PT" dirty="0" err="1">
                <a:solidFill>
                  <a:srgbClr val="222222"/>
                </a:solidFill>
                <a:latin typeface="arial" panose="020B0604020202020204" pitchFamily="34" charset="0"/>
              </a:rPr>
              <a:t>dezember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</a:rPr>
              <a:t> 2013, </a:t>
            </a:r>
            <a:r>
              <a:rPr lang="pt-PT" dirty="0">
                <a:solidFill>
                  <a:srgbClr val="1A0DAB"/>
                </a:solidFill>
                <a:latin typeface="arial" panose="020B0604020202020204" pitchFamily="34" charset="0"/>
              </a:rPr>
              <a:t>Cascais</a:t>
            </a:r>
          </a:p>
          <a:p>
            <a:endParaRPr lang="pt-P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PT" b="1" dirty="0" err="1">
                <a:solidFill>
                  <a:srgbClr val="1A0DAB"/>
                </a:solidFill>
                <a:latin typeface="arial" panose="020B0604020202020204" pitchFamily="34" charset="0"/>
              </a:rPr>
              <a:t>Nationality</a:t>
            </a:r>
            <a:r>
              <a:rPr lang="pt-PT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</a:rPr>
              <a:t>Portuguese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objeto, colorido&#10;&#10;Descrição gerada automaticamente">
            <a:extLst>
              <a:ext uri="{FF2B5EF4-FFF2-40B4-BE49-F238E27FC236}">
                <a16:creationId xmlns:a16="http://schemas.microsoft.com/office/drawing/2014/main" id="{4BC05400-E2D3-4B17-8F02-C0344D6E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59" y="224126"/>
            <a:ext cx="7145684" cy="64097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83906" y="5836377"/>
            <a:ext cx="2720925" cy="62807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rtl="0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Nadir Afonso</a:t>
            </a:r>
          </a:p>
        </p:txBody>
      </p:sp>
    </p:spTree>
    <p:extLst>
      <p:ext uri="{BB962C8B-B14F-4D97-AF65-F5344CB8AC3E}">
        <p14:creationId xmlns:p14="http://schemas.microsoft.com/office/powerpoint/2010/main" val="192158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7C6CE47-194C-4C5B-8CAD-24E4D032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66" y="266700"/>
            <a:ext cx="9144001" cy="63246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F6245C8-1800-4E12-BD77-EA9ED45CBD59}"/>
              </a:ext>
            </a:extLst>
          </p:cNvPr>
          <p:cNvSpPr txBox="1">
            <a:spLocks/>
          </p:cNvSpPr>
          <p:nvPr/>
        </p:nvSpPr>
        <p:spPr>
          <a:xfrm>
            <a:off x="8133542" y="5963229"/>
            <a:ext cx="2720925" cy="6280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Nadir Afonso</a:t>
            </a:r>
            <a:endParaRPr lang="pt-PT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sala&#10;&#10;Descrição gerada automaticamente">
            <a:extLst>
              <a:ext uri="{FF2B5EF4-FFF2-40B4-BE49-F238E27FC236}">
                <a16:creationId xmlns:a16="http://schemas.microsoft.com/office/drawing/2014/main" id="{13B17869-2E2B-497F-B011-27F8A505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30200"/>
            <a:ext cx="8001000" cy="5994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5576" y="5696529"/>
            <a:ext cx="2720925" cy="62807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rtl="0"/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Nadir Afonso</a:t>
            </a:r>
          </a:p>
        </p:txBody>
      </p:sp>
    </p:spTree>
    <p:extLst>
      <p:ext uri="{BB962C8B-B14F-4D97-AF65-F5344CB8AC3E}">
        <p14:creationId xmlns:p14="http://schemas.microsoft.com/office/powerpoint/2010/main" val="77406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6E639-8503-4466-B74C-A13FA015A155}"/>
              </a:ext>
            </a:extLst>
          </p:cNvPr>
          <p:cNvSpPr txBox="1"/>
          <p:nvPr/>
        </p:nvSpPr>
        <p:spPr>
          <a:xfrm>
            <a:off x="250161" y="461414"/>
            <a:ext cx="11573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Let’s</a:t>
            </a:r>
            <a:r>
              <a:rPr lang="pt-PT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create</a:t>
            </a:r>
            <a:r>
              <a:rPr lang="pt-PT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r>
              <a:rPr lang="pt-PT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paintings</a:t>
            </a:r>
            <a:endParaRPr lang="pt-P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</a:t>
            </a:r>
            <a:r>
              <a:rPr lang="pt-PT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using</a:t>
            </a:r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Mind</a:t>
            </a:r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designer robot, </a:t>
            </a:r>
            <a:r>
              <a:rPr lang="pt-PT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drawing</a:t>
            </a:r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materials</a:t>
            </a:r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and  </a:t>
            </a:r>
          </a:p>
          <a:p>
            <a:pPr algn="r"/>
            <a:r>
              <a:rPr lang="pt-PT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</a:t>
            </a:r>
            <a:r>
              <a:rPr lang="pt-P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golden ratio </a:t>
            </a:r>
            <a:r>
              <a:rPr lang="pt-P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proportion</a:t>
            </a:r>
            <a:endParaRPr lang="pt-PT" sz="2800" dirty="0">
              <a:solidFill>
                <a:srgbClr val="00B0F0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148B99D-8B4D-40D6-86F1-41AA27E993E3}"/>
              </a:ext>
            </a:extLst>
          </p:cNvPr>
          <p:cNvGrpSpPr/>
          <p:nvPr/>
        </p:nvGrpSpPr>
        <p:grpSpPr>
          <a:xfrm>
            <a:off x="6642088" y="2603758"/>
            <a:ext cx="4723017" cy="3225453"/>
            <a:chOff x="6615953" y="2422312"/>
            <a:chExt cx="4827904" cy="3225453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8D737EA-7D94-4618-AD67-D075C9C37933}"/>
                </a:ext>
              </a:extLst>
            </p:cNvPr>
            <p:cNvSpPr/>
            <p:nvPr/>
          </p:nvSpPr>
          <p:spPr>
            <a:xfrm>
              <a:off x="6615953" y="2422312"/>
              <a:ext cx="4827904" cy="322545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Resultado de imagem para mind designer robot">
              <a:extLst>
                <a:ext uri="{FF2B5EF4-FFF2-40B4-BE49-F238E27FC236}">
                  <a16:creationId xmlns:a16="http://schemas.microsoft.com/office/drawing/2014/main" id="{BB23F4E7-CB9B-45DE-AD09-75165BD43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6"/>
            <a:stretch/>
          </p:blipFill>
          <p:spPr bwMode="auto">
            <a:xfrm>
              <a:off x="9181118" y="3219276"/>
              <a:ext cx="2206980" cy="237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m para mind designer robot">
              <a:extLst>
                <a:ext uri="{FF2B5EF4-FFF2-40B4-BE49-F238E27FC236}">
                  <a16:creationId xmlns:a16="http://schemas.microsoft.com/office/drawing/2014/main" id="{765CC350-7DAB-4289-96C4-DFA3572C1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8201"/>
            <a:stretch/>
          </p:blipFill>
          <p:spPr bwMode="auto">
            <a:xfrm>
              <a:off x="6787457" y="2829397"/>
              <a:ext cx="2560938" cy="2715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BEB9F566-0D3A-457C-BAB8-28E5D14DF5A3}"/>
              </a:ext>
            </a:extLst>
          </p:cNvPr>
          <p:cNvSpPr/>
          <p:nvPr/>
        </p:nvSpPr>
        <p:spPr>
          <a:xfrm>
            <a:off x="687198" y="2603759"/>
            <a:ext cx="5591697" cy="3225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50 cm x 30 cm</a:t>
            </a:r>
          </a:p>
        </p:txBody>
      </p:sp>
      <p:pic>
        <p:nvPicPr>
          <p:cNvPr id="1032" name="Picture 8" descr="Resultado de imagem para proporção aurea">
            <a:extLst>
              <a:ext uri="{FF2B5EF4-FFF2-40B4-BE49-F238E27FC236}">
                <a16:creationId xmlns:a16="http://schemas.microsoft.com/office/drawing/2014/main" id="{C021E41F-615C-43D4-B5C7-5EE3FB64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31" y="2964134"/>
            <a:ext cx="4043691" cy="21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material de desenho">
            <a:extLst>
              <a:ext uri="{FF2B5EF4-FFF2-40B4-BE49-F238E27FC236}">
                <a16:creationId xmlns:a16="http://schemas.microsoft.com/office/drawing/2014/main" id="{0E2F6ED0-A5CF-43DD-9F98-9A2E4BE48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2222" r="2885" b="23889"/>
          <a:stretch/>
        </p:blipFill>
        <p:spPr bwMode="auto">
          <a:xfrm rot="786611">
            <a:off x="9281457" y="2413911"/>
            <a:ext cx="1899164" cy="1176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019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6E639-8503-4466-B74C-A13FA015A155}"/>
              </a:ext>
            </a:extLst>
          </p:cNvPr>
          <p:cNvSpPr txBox="1"/>
          <p:nvPr/>
        </p:nvSpPr>
        <p:spPr>
          <a:xfrm>
            <a:off x="602430" y="602430"/>
            <a:ext cx="648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Golden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ration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examples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golden ratio proportion na pintura abstrata">
            <a:extLst>
              <a:ext uri="{FF2B5EF4-FFF2-40B4-BE49-F238E27FC236}">
                <a16:creationId xmlns:a16="http://schemas.microsoft.com/office/drawing/2014/main" id="{24CFECC5-A51F-48DC-9643-85A24875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82" y="1460184"/>
            <a:ext cx="5880383" cy="4407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025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6E639-8503-4466-B74C-A13FA015A155}"/>
              </a:ext>
            </a:extLst>
          </p:cNvPr>
          <p:cNvSpPr txBox="1"/>
          <p:nvPr/>
        </p:nvSpPr>
        <p:spPr>
          <a:xfrm>
            <a:off x="602430" y="602430"/>
            <a:ext cx="648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Golden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ration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pt-P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examples</a:t>
            </a:r>
            <a:r>
              <a:rPr lang="pt-PT" sz="3600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m para golden ratio proportion na pintura abstrata">
            <a:extLst>
              <a:ext uri="{FF2B5EF4-FFF2-40B4-BE49-F238E27FC236}">
                <a16:creationId xmlns:a16="http://schemas.microsoft.com/office/drawing/2014/main" id="{5C061AF2-5348-4053-979B-F626FB79A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444" r="11278" b="2444"/>
          <a:stretch/>
        </p:blipFill>
        <p:spPr bwMode="auto">
          <a:xfrm rot="5400000">
            <a:off x="3581399" y="378589"/>
            <a:ext cx="4572003" cy="6862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0785538"/>
      </p:ext>
    </p:extLst>
  </p:cSld>
  <p:clrMapOvr>
    <a:masterClrMapping/>
  </p:clrMapOvr>
</p:sld>
</file>

<file path=ppt/theme/theme1.xml><?xml version="1.0" encoding="utf-8"?>
<a:theme xmlns:a="http://schemas.openxmlformats.org/drawingml/2006/main" name="Bem-vindo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2_TF10001108.potx" id="{3793D530-9557-4B14-8733-11DB0A2239B9}" vid="{B0338133-69E1-48A0-845B-9EDFF6AC1A6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109</Words>
  <Application>Microsoft Office PowerPoint</Application>
  <PresentationFormat>Ecrã Panorâmico</PresentationFormat>
  <Paragraphs>44</Paragraphs>
  <Slides>12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Arial</vt:lpstr>
      <vt:lpstr>Arial Black</vt:lpstr>
      <vt:lpstr>Calibri</vt:lpstr>
      <vt:lpstr>Segoe UI</vt:lpstr>
      <vt:lpstr>Segoe UI Black</vt:lpstr>
      <vt:lpstr>Segoe UI Light</vt:lpstr>
      <vt:lpstr>Bem-vindoDoc</vt:lpstr>
      <vt:lpstr>Apresentação do PowerPoint</vt:lpstr>
      <vt:lpstr>Nadir Afonso</vt:lpstr>
      <vt:lpstr>Nadir Afonso</vt:lpstr>
      <vt:lpstr>Nadir Afonso</vt:lpstr>
      <vt:lpstr>Apresentação do PowerPoint</vt:lpstr>
      <vt:lpstr>Nadir Afonso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Nadir Afonso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2020-02-19T10:55:53Z</dcterms:created>
  <dcterms:modified xsi:type="dcterms:W3CDTF">2020-03-14T15:45:58Z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