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89CD-C20F-427C-B093-6B391B59773C}" type="datetimeFigureOut">
              <a:rPr lang="hu-HU" smtClean="0"/>
              <a:pPr/>
              <a:t>2021. 04. 08.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5B40-6BE3-4612-8480-D9640F1578F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Journey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Portugal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</p:spTree>
  </p:cSld>
  <p:clrMapOvr>
    <a:masterClrMapping/>
  </p:clrMapOvr>
  <p:transition advClick="0"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!</a:t>
            </a:r>
          </a:p>
        </p:txBody>
      </p:sp>
      <p:pic>
        <p:nvPicPr>
          <p:cNvPr id="4" name="Tartalom helye 3" descr="2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6716" y="1600200"/>
            <a:ext cx="2539568" cy="4525963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dirty="0">
                <a:latin typeface="+mj-lt"/>
              </a:rPr>
              <a:t>I had a </a:t>
            </a:r>
            <a:r>
              <a:rPr lang="hu-HU" sz="2000" dirty="0" err="1">
                <a:latin typeface="+mj-lt"/>
              </a:rPr>
              <a:t>really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good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time</a:t>
            </a:r>
            <a:r>
              <a:rPr lang="hu-HU" sz="2000" dirty="0">
                <a:latin typeface="+mj-lt"/>
              </a:rPr>
              <a:t>. The </a:t>
            </a:r>
            <a:r>
              <a:rPr lang="hu-HU" sz="2000" dirty="0" err="1">
                <a:latin typeface="+mj-lt"/>
              </a:rPr>
              <a:t>host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family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was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very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funny</a:t>
            </a:r>
            <a:r>
              <a:rPr lang="hu-HU" sz="2000" dirty="0">
                <a:latin typeface="+mj-lt"/>
              </a:rPr>
              <a:t>. We </a:t>
            </a:r>
            <a:r>
              <a:rPr lang="hu-HU" sz="2000" dirty="0" err="1">
                <a:latin typeface="+mj-lt"/>
              </a:rPr>
              <a:t>always</a:t>
            </a:r>
            <a:r>
              <a:rPr lang="hu-HU" sz="2000" dirty="0">
                <a:latin typeface="+mj-lt"/>
              </a:rPr>
              <a:t> played </a:t>
            </a:r>
            <a:r>
              <a:rPr lang="hu-HU" sz="2000" dirty="0" err="1">
                <a:latin typeface="+mj-lt"/>
              </a:rPr>
              <a:t>cards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or</a:t>
            </a:r>
            <a:r>
              <a:rPr lang="hu-HU" sz="2000" dirty="0">
                <a:latin typeface="+mj-lt"/>
              </a:rPr>
              <a:t> computer </a:t>
            </a:r>
            <a:r>
              <a:rPr lang="hu-HU" sz="2000" dirty="0" err="1">
                <a:latin typeface="+mj-lt"/>
              </a:rPr>
              <a:t>games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with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Joana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or</a:t>
            </a:r>
            <a:r>
              <a:rPr lang="hu-HU" sz="2000" dirty="0">
                <a:latin typeface="+mj-lt"/>
              </a:rPr>
              <a:t> we </a:t>
            </a:r>
            <a:r>
              <a:rPr lang="hu-HU" sz="2000" dirty="0" err="1">
                <a:latin typeface="+mj-lt"/>
              </a:rPr>
              <a:t>went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to</a:t>
            </a:r>
            <a:r>
              <a:rPr lang="hu-HU" sz="2000" dirty="0">
                <a:latin typeface="+mj-lt"/>
              </a:rPr>
              <a:t> a </a:t>
            </a:r>
            <a:r>
              <a:rPr lang="hu-HU" sz="2000" dirty="0" err="1">
                <a:latin typeface="+mj-lt"/>
              </a:rPr>
              <a:t>cafe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with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their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friends</a:t>
            </a:r>
            <a:r>
              <a:rPr lang="hu-HU" sz="2000" dirty="0">
                <a:latin typeface="+mj-lt"/>
              </a:rPr>
              <a:t>. </a:t>
            </a:r>
            <a:r>
              <a:rPr lang="hu-HU" sz="2000" dirty="0" err="1">
                <a:latin typeface="+mj-lt"/>
              </a:rPr>
              <a:t>Portugese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people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smtClean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are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 smtClean="0">
                <a:latin typeface="+mj-lt"/>
              </a:rPr>
              <a:t>very</a:t>
            </a:r>
            <a:r>
              <a:rPr lang="hu-HU" sz="2000" dirty="0" smtClean="0">
                <a:latin typeface="+mj-lt"/>
              </a:rPr>
              <a:t> </a:t>
            </a:r>
            <a:r>
              <a:rPr lang="hu-HU" sz="2000" dirty="0" err="1" smtClean="0">
                <a:latin typeface="+mj-lt"/>
              </a:rPr>
              <a:t>friendly</a:t>
            </a:r>
            <a:r>
              <a:rPr lang="hu-HU" sz="2000" dirty="0" smtClean="0">
                <a:latin typeface="+mj-lt"/>
              </a:rPr>
              <a:t> </a:t>
            </a:r>
            <a:r>
              <a:rPr lang="hu-HU" sz="2000" dirty="0">
                <a:latin typeface="+mj-lt"/>
              </a:rPr>
              <a:t>and </a:t>
            </a:r>
            <a:r>
              <a:rPr lang="hu-HU" sz="2000" dirty="0" err="1">
                <a:latin typeface="+mj-lt"/>
              </a:rPr>
              <a:t>funny</a:t>
            </a:r>
            <a:r>
              <a:rPr lang="hu-HU" sz="2000" dirty="0">
                <a:latin typeface="+mj-lt"/>
              </a:rPr>
              <a:t> and </a:t>
            </a:r>
            <a:r>
              <a:rPr lang="hu-HU" sz="2000" dirty="0" err="1">
                <a:latin typeface="+mj-lt"/>
              </a:rPr>
              <a:t>hospitable</a:t>
            </a:r>
            <a:r>
              <a:rPr lang="hu-HU" sz="2000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I </a:t>
            </a:r>
            <a:r>
              <a:rPr lang="hu-HU" sz="3200" dirty="0" err="1"/>
              <a:t>travelled</a:t>
            </a:r>
            <a:r>
              <a:rPr lang="hu-HU" sz="3200" dirty="0"/>
              <a:t> </a:t>
            </a:r>
            <a:r>
              <a:rPr lang="hu-HU" sz="3200" dirty="0" err="1"/>
              <a:t>by</a:t>
            </a:r>
            <a:r>
              <a:rPr lang="hu-HU" sz="3200" dirty="0"/>
              <a:t> air </a:t>
            </a: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hu-HU" sz="3200" dirty="0" err="1"/>
              <a:t>Portugal</a:t>
            </a:r>
            <a:r>
              <a:rPr lang="hu-HU" sz="3200" dirty="0"/>
              <a:t> </a:t>
            </a:r>
            <a:r>
              <a:rPr lang="hu-HU" sz="3200" dirty="0" err="1"/>
              <a:t>with</a:t>
            </a:r>
            <a:r>
              <a:rPr lang="hu-HU" sz="3200" dirty="0"/>
              <a:t> Erasmus+ </a:t>
            </a:r>
            <a:r>
              <a:rPr lang="hu-HU" sz="3200" dirty="0" err="1"/>
              <a:t>programme</a:t>
            </a:r>
            <a:r>
              <a:rPr lang="hu-HU" sz="3200" dirty="0"/>
              <a:t> </a:t>
            </a:r>
            <a:r>
              <a:rPr lang="hu-HU" sz="3200" dirty="0" err="1"/>
              <a:t>on</a:t>
            </a:r>
            <a:r>
              <a:rPr lang="hu-HU" sz="3200" dirty="0"/>
              <a:t> 29 </a:t>
            </a:r>
            <a:r>
              <a:rPr lang="hu-HU" sz="3200" dirty="0" err="1"/>
              <a:t>February</a:t>
            </a:r>
            <a:r>
              <a:rPr lang="hu-HU" sz="3200" dirty="0"/>
              <a:t>. </a:t>
            </a:r>
          </a:p>
        </p:txBody>
      </p:sp>
      <p:pic>
        <p:nvPicPr>
          <p:cNvPr id="6" name="Tartalom helye 5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3394472" cy="4525963"/>
          </a:xfrm>
        </p:spPr>
      </p:pic>
      <p:pic>
        <p:nvPicPr>
          <p:cNvPr id="1027" name="Picture 3" descr="C:\Users\User\Desktop\Portugál képek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err="1"/>
              <a:t>We</a:t>
            </a:r>
            <a:r>
              <a:rPr lang="hu-HU" sz="4000" dirty="0"/>
              <a:t> </a:t>
            </a:r>
            <a:r>
              <a:rPr lang="hu-HU" sz="4000" dirty="0" err="1"/>
              <a:t>were</a:t>
            </a:r>
            <a:r>
              <a:rPr lang="hu-HU" sz="4000" dirty="0"/>
              <a:t> </a:t>
            </a:r>
            <a:r>
              <a:rPr lang="hu-HU" sz="4000" dirty="0" err="1"/>
              <a:t>accomodated</a:t>
            </a:r>
            <a:r>
              <a:rPr lang="hu-HU" sz="4000" dirty="0"/>
              <a:t> </a:t>
            </a:r>
            <a:r>
              <a:rPr lang="hu-HU" sz="4000" dirty="0" err="1"/>
              <a:t>at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house of a </a:t>
            </a:r>
            <a:r>
              <a:rPr lang="hu-HU" sz="4000" dirty="0" err="1"/>
              <a:t>kind</a:t>
            </a:r>
            <a:r>
              <a:rPr lang="hu-HU" sz="4000" dirty="0"/>
              <a:t> </a:t>
            </a:r>
            <a:r>
              <a:rPr lang="hu-HU" sz="4000" dirty="0" err="1"/>
              <a:t>portugal</a:t>
            </a:r>
            <a:r>
              <a:rPr lang="hu-HU" sz="4000" dirty="0"/>
              <a:t> </a:t>
            </a:r>
            <a:r>
              <a:rPr lang="hu-HU" sz="4000" dirty="0" err="1"/>
              <a:t>family</a:t>
            </a:r>
            <a:r>
              <a:rPr lang="hu-HU" sz="4000" dirty="0"/>
              <a:t>.</a:t>
            </a:r>
          </a:p>
        </p:txBody>
      </p:sp>
      <p:pic>
        <p:nvPicPr>
          <p:cNvPr id="4" name="Tartalom helye 3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5000660" cy="3714752"/>
          </a:xfrm>
        </p:spPr>
      </p:pic>
    </p:spTree>
  </p:cSld>
  <p:clrMapOvr>
    <a:masterClrMapping/>
  </p:clrMapOvr>
  <p:transition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I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ever</a:t>
            </a:r>
            <a:r>
              <a:rPr lang="hu-HU" dirty="0"/>
              <a:t> </a:t>
            </a:r>
            <a:r>
              <a:rPr lang="hu-HU" dirty="0" err="1"/>
              <a:t>seen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ocean</a:t>
            </a:r>
            <a:r>
              <a:rPr lang="hu-HU" dirty="0"/>
              <a:t>.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magnificient</a:t>
            </a:r>
            <a:r>
              <a:rPr lang="hu-HU" dirty="0"/>
              <a:t>.</a:t>
            </a:r>
          </a:p>
        </p:txBody>
      </p:sp>
      <p:pic>
        <p:nvPicPr>
          <p:cNvPr id="5" name="Tartalom helye 4" descr="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Tartalom helye 5" descr="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5" name="Tartalom helye 4" descr="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Tartalom helye 5" descr="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We </a:t>
            </a:r>
            <a:r>
              <a:rPr lang="hu-HU" dirty="0" err="1"/>
              <a:t>visited</a:t>
            </a:r>
            <a:r>
              <a:rPr lang="hu-HU" dirty="0"/>
              <a:t> </a:t>
            </a:r>
            <a:r>
              <a:rPr lang="hu-HU" dirty="0" err="1"/>
              <a:t>Braga</a:t>
            </a:r>
            <a:r>
              <a:rPr lang="hu-HU" dirty="0"/>
              <a:t>, and </a:t>
            </a:r>
            <a:r>
              <a:rPr lang="hu-HU" dirty="0" err="1"/>
              <a:t>saw</a:t>
            </a:r>
            <a:r>
              <a:rPr lang="hu-HU" dirty="0"/>
              <a:t> a </a:t>
            </a:r>
            <a:r>
              <a:rPr lang="hu-HU" dirty="0" err="1"/>
              <a:t>very</a:t>
            </a:r>
            <a:r>
              <a:rPr lang="hu-HU" dirty="0"/>
              <a:t> </a:t>
            </a:r>
            <a:r>
              <a:rPr lang="hu-HU" dirty="0" err="1"/>
              <a:t>interesting</a:t>
            </a:r>
            <a:r>
              <a:rPr lang="hu-HU" dirty="0"/>
              <a:t> and </a:t>
            </a:r>
            <a:r>
              <a:rPr lang="hu-HU" dirty="0" err="1"/>
              <a:t>beautiful</a:t>
            </a:r>
            <a:r>
              <a:rPr lang="hu-HU" dirty="0"/>
              <a:t> </a:t>
            </a:r>
            <a:r>
              <a:rPr lang="hu-HU" dirty="0" err="1"/>
              <a:t>museum</a:t>
            </a:r>
            <a:r>
              <a:rPr lang="hu-HU" dirty="0"/>
              <a:t>..</a:t>
            </a:r>
          </a:p>
        </p:txBody>
      </p:sp>
      <p:pic>
        <p:nvPicPr>
          <p:cNvPr id="8" name="Tartalom helye 7" descr="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2071662"/>
            <a:ext cx="3180158" cy="4143404"/>
          </a:xfrm>
        </p:spPr>
      </p:pic>
      <p:pic>
        <p:nvPicPr>
          <p:cNvPr id="7" name="Tartalom helye 6" descr="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844" y="1857364"/>
            <a:ext cx="2643206" cy="3357586"/>
          </a:xfrm>
        </p:spPr>
      </p:pic>
      <p:pic>
        <p:nvPicPr>
          <p:cNvPr id="9" name="Kép 8" descr="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3429000"/>
            <a:ext cx="2428880" cy="2786066"/>
          </a:xfrm>
          <a:prstGeom prst="rect">
            <a:avLst/>
          </a:prstGeom>
        </p:spPr>
      </p:pic>
    </p:spTree>
  </p:cSld>
  <p:clrMapOvr>
    <a:masterClrMapping/>
  </p:clrMapOvr>
  <p:transition advClick="0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We </a:t>
            </a:r>
            <a:r>
              <a:rPr lang="hu-HU" dirty="0" err="1"/>
              <a:t>ate</a:t>
            </a:r>
            <a:r>
              <a:rPr lang="hu-HU" dirty="0"/>
              <a:t> </a:t>
            </a:r>
            <a:r>
              <a:rPr lang="hu-HU" dirty="0" err="1"/>
              <a:t>lots</a:t>
            </a:r>
            <a:r>
              <a:rPr lang="hu-HU" dirty="0"/>
              <a:t> of </a:t>
            </a:r>
            <a:r>
              <a:rPr lang="hu-HU" dirty="0" err="1"/>
              <a:t>delicious</a:t>
            </a:r>
            <a:r>
              <a:rPr lang="hu-HU" dirty="0"/>
              <a:t> </a:t>
            </a:r>
            <a:r>
              <a:rPr lang="hu-HU" dirty="0" err="1"/>
              <a:t>food</a:t>
            </a:r>
            <a:r>
              <a:rPr lang="hu-HU" dirty="0"/>
              <a:t>.</a:t>
            </a:r>
          </a:p>
        </p:txBody>
      </p:sp>
      <p:pic>
        <p:nvPicPr>
          <p:cNvPr id="5" name="Tartalom helye 4" descr="2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82361"/>
            <a:ext cx="4038600" cy="2961640"/>
          </a:xfrm>
        </p:spPr>
      </p:pic>
      <p:pic>
        <p:nvPicPr>
          <p:cNvPr id="6" name="Tartalom helye 5" descr="2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We </a:t>
            </a:r>
            <a:r>
              <a:rPr lang="hu-HU" dirty="0" err="1"/>
              <a:t>spent</a:t>
            </a:r>
            <a:r>
              <a:rPr lang="hu-HU" dirty="0"/>
              <a:t> a </a:t>
            </a:r>
            <a:r>
              <a:rPr lang="hu-HU" dirty="0" err="1"/>
              <a:t>lot</a:t>
            </a:r>
            <a:r>
              <a:rPr lang="hu-HU" dirty="0"/>
              <a:t> of </a:t>
            </a:r>
            <a:r>
              <a:rPr lang="hu-HU" dirty="0" err="1"/>
              <a:t>time</a:t>
            </a:r>
            <a:r>
              <a:rPr lang="hu-HU" dirty="0"/>
              <a:t> in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school</a:t>
            </a:r>
            <a:r>
              <a:rPr lang="hu-HU" dirty="0"/>
              <a:t>.</a:t>
            </a:r>
          </a:p>
        </p:txBody>
      </p:sp>
      <p:pic>
        <p:nvPicPr>
          <p:cNvPr id="5" name="Tartalom helye 4" descr="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Tartalom helye 5" descr="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 advClick="0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85884"/>
          </a:xfrm>
        </p:spPr>
        <p:txBody>
          <a:bodyPr>
            <a:noAutofit/>
          </a:bodyPr>
          <a:lstStyle/>
          <a:p>
            <a:r>
              <a:rPr lang="hu-HU" sz="2800" dirty="0"/>
              <a:t>Last </a:t>
            </a:r>
            <a:r>
              <a:rPr lang="hu-HU" sz="2800" dirty="0" err="1"/>
              <a:t>day</a:t>
            </a:r>
            <a:r>
              <a:rPr lang="hu-HU" sz="2800" dirty="0"/>
              <a:t> we </a:t>
            </a:r>
            <a:r>
              <a:rPr lang="hu-HU" sz="2800" dirty="0" err="1"/>
              <a:t>went</a:t>
            </a:r>
            <a:r>
              <a:rPr lang="hu-HU" sz="2800" dirty="0"/>
              <a:t> </a:t>
            </a: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Braga</a:t>
            </a:r>
            <a:r>
              <a:rPr lang="hu-HU" sz="2800" dirty="0"/>
              <a:t>, </a:t>
            </a:r>
            <a:r>
              <a:rPr lang="hu-HU" sz="2800" dirty="0" err="1"/>
              <a:t>where</a:t>
            </a:r>
            <a:r>
              <a:rPr lang="hu-HU" sz="2800" dirty="0"/>
              <a:t> we had a </a:t>
            </a:r>
            <a:r>
              <a:rPr lang="hu-HU" sz="2800" dirty="0" err="1"/>
              <a:t>good</a:t>
            </a:r>
            <a:r>
              <a:rPr lang="hu-HU" sz="2800" dirty="0"/>
              <a:t> </a:t>
            </a:r>
            <a:r>
              <a:rPr lang="hu-HU" sz="2800" dirty="0" err="1"/>
              <a:t>time</a:t>
            </a:r>
            <a:r>
              <a:rPr lang="hu-HU" sz="2800" dirty="0"/>
              <a:t>, we </a:t>
            </a:r>
            <a:r>
              <a:rPr lang="hu-HU" sz="2800" dirty="0" err="1"/>
              <a:t>saw</a:t>
            </a:r>
            <a:r>
              <a:rPr lang="hu-HU" sz="2800" dirty="0"/>
              <a:t> </a:t>
            </a:r>
            <a:r>
              <a:rPr lang="hu-HU" sz="2800" dirty="0" err="1"/>
              <a:t>lots</a:t>
            </a:r>
            <a:r>
              <a:rPr lang="hu-HU" sz="2800" dirty="0"/>
              <a:t> of </a:t>
            </a:r>
            <a:r>
              <a:rPr lang="hu-HU" sz="2800" dirty="0" err="1"/>
              <a:t>beautiful</a:t>
            </a:r>
            <a:r>
              <a:rPr lang="hu-HU" sz="2800" dirty="0"/>
              <a:t> </a:t>
            </a:r>
            <a:r>
              <a:rPr lang="hu-HU" sz="2800" dirty="0" err="1"/>
              <a:t>places</a:t>
            </a:r>
            <a:r>
              <a:rPr lang="hu-HU" sz="2800" dirty="0"/>
              <a:t>.</a:t>
            </a:r>
            <a:endParaRPr lang="hu-HU" sz="3600" dirty="0"/>
          </a:p>
        </p:txBody>
      </p:sp>
      <p:pic>
        <p:nvPicPr>
          <p:cNvPr id="5" name="Tartalom helye 4" descr="2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Tartalom helye 5" descr="2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85992"/>
            <a:ext cx="4038600" cy="3091664"/>
          </a:xfrm>
        </p:spPr>
      </p:pic>
    </p:spTree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131</Words>
  <Application>Microsoft Office PowerPoint</Application>
  <PresentationFormat>Diavetítés a képernyőre (4:3 oldalarány)</PresentationFormat>
  <Paragraphs>12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Journey to Portugal</vt:lpstr>
      <vt:lpstr>I travelled by air to Portugal with Erasmus+ programme on 29 February. </vt:lpstr>
      <vt:lpstr>We were accomodated at the house of a kind portugal family.</vt:lpstr>
      <vt:lpstr>It was the first time I have ever seen the ocean. It was magnificient.</vt:lpstr>
      <vt:lpstr> </vt:lpstr>
      <vt:lpstr> We visited Braga, and saw a very interesting and beautiful museum..</vt:lpstr>
      <vt:lpstr>We ate lots of delicious food.</vt:lpstr>
      <vt:lpstr>We spent a lot of time in their school.</vt:lpstr>
      <vt:lpstr>Last day we went to Braga, where we had a good time, we saw lots of beautiful places.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Portugáliai utazás</dc:title>
  <dc:creator>User</dc:creator>
  <cp:lastModifiedBy>Koczó Zsuzsanna</cp:lastModifiedBy>
  <cp:revision>17</cp:revision>
  <dcterms:created xsi:type="dcterms:W3CDTF">2020-03-10T18:04:20Z</dcterms:created>
  <dcterms:modified xsi:type="dcterms:W3CDTF">2021-04-08T10:00:14Z</dcterms:modified>
</cp:coreProperties>
</file>